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1069" r:id="rId2"/>
    <p:sldId id="1127" r:id="rId3"/>
    <p:sldId id="1171" r:id="rId4"/>
    <p:sldId id="1172" r:id="rId5"/>
    <p:sldId id="1138" r:id="rId6"/>
    <p:sldId id="1170" r:id="rId7"/>
    <p:sldId id="1173" r:id="rId8"/>
    <p:sldId id="1174" r:id="rId9"/>
    <p:sldId id="1169" r:id="rId10"/>
    <p:sldId id="1162" r:id="rId11"/>
  </p:sldIdLst>
  <p:sldSz cx="12192000" cy="6858000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楷体" panose="02010609060101010101" pitchFamily="49" charset="-122"/>
      <p:regular r:id="rId14"/>
    </p:embeddedFont>
    <p:embeddedFont>
      <p:font typeface="微软雅黑" panose="020B0503020204020204" pitchFamily="34" charset="-122"/>
      <p:regular r:id="rId15"/>
      <p:bold r:id="rId16"/>
    </p:embeddedFont>
  </p:embeddedFontLst>
  <p:custDataLst>
    <p:tags r:id="rId1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  <a:srgbClr val="FFFFFF"/>
    <a:srgbClr val="004F8A"/>
    <a:srgbClr val="4472C4"/>
    <a:srgbClr val="0070C0"/>
    <a:srgbClr val="55854D"/>
    <a:srgbClr val="DEEBF7"/>
    <a:srgbClr val="E2F0D9"/>
    <a:srgbClr val="BDD7EE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6"/>
    <p:restoredTop sz="86059"/>
  </p:normalViewPr>
  <p:slideViewPr>
    <p:cSldViewPr snapToGrid="0" showGuides="1">
      <p:cViewPr>
        <p:scale>
          <a:sx n="75" d="100"/>
          <a:sy n="75" d="100"/>
        </p:scale>
        <p:origin x="797" y="-24"/>
      </p:cViewPr>
      <p:guideLst>
        <p:guide orient="horz" pos="2160"/>
        <p:guide pos="2836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#1">
  <dgm:title val=""/>
  <dgm:desc val=""/>
  <dgm:catLst>
    <dgm:cat type="accent5" pri="11200"/>
  </dgm:catLst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2350A-0D93-4BCF-A3C3-E47E1D0CF6AC}" type="doc">
      <dgm:prSet loTypeId="urn:microsoft.com/office/officeart/2005/8/layout/process2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C610C357-ACFD-4E0A-8731-7E3909096E1A}">
      <dgm:prSet phldrT="[文本]"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摄像头检测</a:t>
          </a:r>
        </a:p>
      </dgm:t>
    </dgm:pt>
    <dgm:pt modelId="{D68F9022-9FFA-4C1B-AF71-DCCBCEA38377}" type="parTrans" cxnId="{0BAA8AEB-EDA7-4D82-9B51-5B8AE56D1916}">
      <dgm:prSet/>
      <dgm:spPr/>
      <dgm:t>
        <a:bodyPr/>
        <a:lstStyle/>
        <a:p>
          <a:endParaRPr lang="zh-CN" altLang="en-US"/>
        </a:p>
      </dgm:t>
    </dgm:pt>
    <dgm:pt modelId="{D905B649-5BCA-48B5-A3C3-5F5CFF77ABC2}" type="sibTrans" cxnId="{0BAA8AEB-EDA7-4D82-9B51-5B8AE56D1916}">
      <dgm:prSet/>
      <dgm:spPr/>
      <dgm:t>
        <a:bodyPr/>
        <a:lstStyle/>
        <a:p>
          <a:endParaRPr lang="zh-CN" altLang="en-US"/>
        </a:p>
      </dgm:t>
    </dgm:pt>
    <dgm:pt modelId="{C5D8681C-8AA0-4B89-89DD-6E421F74F9F3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YOLO</a:t>
          </a: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识别车位状态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0818F6C-260C-4468-9499-A5CE204C1601}" type="parTrans" cxnId="{6822D6C6-B6DC-45E7-A566-9DD565A10480}">
      <dgm:prSet/>
      <dgm:spPr/>
      <dgm:t>
        <a:bodyPr/>
        <a:lstStyle/>
        <a:p>
          <a:endParaRPr lang="zh-CN" altLang="en-US"/>
        </a:p>
      </dgm:t>
    </dgm:pt>
    <dgm:pt modelId="{847C89B2-4B3C-4E84-B2E2-044893BBE8D1}" type="sibTrans" cxnId="{6822D6C6-B6DC-45E7-A566-9DD565A10480}">
      <dgm:prSet/>
      <dgm:spPr/>
      <dgm:t>
        <a:bodyPr/>
        <a:lstStyle/>
        <a:p>
          <a:endParaRPr lang="zh-CN" altLang="en-US"/>
        </a:p>
      </dgm:t>
    </dgm:pt>
    <dgm:pt modelId="{71C03CB0-663B-4354-9448-56352A966173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检测到车辆占用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6F8008B-3B4C-42A6-92BB-7A830521A3E2}" type="parTrans" cxnId="{9B10301B-DED1-4D75-8176-7BD436F12D09}">
      <dgm:prSet/>
      <dgm:spPr/>
      <dgm:t>
        <a:bodyPr/>
        <a:lstStyle/>
        <a:p>
          <a:endParaRPr lang="zh-CN" altLang="en-US"/>
        </a:p>
      </dgm:t>
    </dgm:pt>
    <dgm:pt modelId="{1A8448F3-9133-4332-8D4C-28B6D22B6A35}" type="sibTrans" cxnId="{9B10301B-DED1-4D75-8176-7BD436F12D09}">
      <dgm:prSet/>
      <dgm:spPr/>
      <dgm:t>
        <a:bodyPr/>
        <a:lstStyle/>
        <a:p>
          <a:endParaRPr lang="zh-CN" altLang="en-US"/>
        </a:p>
      </dgm:t>
    </dgm:pt>
    <dgm:pt modelId="{01DA199F-6FD1-4A87-BFF1-157C8B0CF337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调用车牌识别模块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722C344-171A-4C35-AE1F-91BEFE98641F}" type="parTrans" cxnId="{274F5DF3-B17B-46E2-965F-6F509B05F252}">
      <dgm:prSet/>
      <dgm:spPr/>
      <dgm:t>
        <a:bodyPr/>
        <a:lstStyle/>
        <a:p>
          <a:endParaRPr lang="zh-CN" altLang="en-US"/>
        </a:p>
      </dgm:t>
    </dgm:pt>
    <dgm:pt modelId="{C1464FDD-8DF3-4F49-93CB-C1BE58B4C22E}" type="sibTrans" cxnId="{274F5DF3-B17B-46E2-965F-6F509B05F252}">
      <dgm:prSet/>
      <dgm:spPr/>
      <dgm:t>
        <a:bodyPr/>
        <a:lstStyle/>
        <a:p>
          <a:endParaRPr lang="zh-CN" altLang="en-US"/>
        </a:p>
      </dgm:t>
    </dgm:pt>
    <dgm:pt modelId="{1608F11C-2507-40C1-BE5B-C08E4CCD5BE6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上传车牌号和车位</a:t>
          </a:r>
          <a:r>
            <a:rPr lang="en-US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ID</a:t>
          </a: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至数据库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FB25CEC-B3A3-45C0-859F-65D808168C03}" type="parTrans" cxnId="{94209329-D445-40DA-9F49-01527F1B2635}">
      <dgm:prSet/>
      <dgm:spPr/>
      <dgm:t>
        <a:bodyPr/>
        <a:lstStyle/>
        <a:p>
          <a:endParaRPr lang="zh-CN" altLang="en-US"/>
        </a:p>
      </dgm:t>
    </dgm:pt>
    <dgm:pt modelId="{E83D4C6B-91B8-4EDF-8B5B-96C50588EB9B}" type="sibTrans" cxnId="{94209329-D445-40DA-9F49-01527F1B2635}">
      <dgm:prSet/>
      <dgm:spPr/>
      <dgm:t>
        <a:bodyPr/>
        <a:lstStyle/>
        <a:p>
          <a:endParaRPr lang="zh-CN" altLang="en-US"/>
        </a:p>
      </dgm:t>
    </dgm:pt>
    <dgm:pt modelId="{42C26DCB-FFCF-4328-B000-CE6E3054E1A1}">
      <dgm:prSet phldrT="[文本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前端网页实时更新空闲车位信息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32D179D-BEC8-411F-BBC5-BE8FD0917539}" type="parTrans" cxnId="{7039CFB7-82C4-4937-8926-5C5FA9D5A121}">
      <dgm:prSet/>
      <dgm:spPr/>
      <dgm:t>
        <a:bodyPr/>
        <a:lstStyle/>
        <a:p>
          <a:endParaRPr lang="zh-CN" altLang="en-US"/>
        </a:p>
      </dgm:t>
    </dgm:pt>
    <dgm:pt modelId="{2CEABDAD-0789-4051-91BA-6FFF4166F11D}" type="sibTrans" cxnId="{7039CFB7-82C4-4937-8926-5C5FA9D5A121}">
      <dgm:prSet/>
      <dgm:spPr/>
      <dgm:t>
        <a:bodyPr/>
        <a:lstStyle/>
        <a:p>
          <a:endParaRPr lang="zh-CN" altLang="en-US"/>
        </a:p>
      </dgm:t>
    </dgm:pt>
    <dgm:pt modelId="{AC036055-5E0B-46F5-BF63-EB69EBC2D2F4}" type="pres">
      <dgm:prSet presAssocID="{9492350A-0D93-4BCF-A3C3-E47E1D0CF6AC}" presName="linearFlow" presStyleCnt="0">
        <dgm:presLayoutVars>
          <dgm:resizeHandles val="exact"/>
        </dgm:presLayoutVars>
      </dgm:prSet>
      <dgm:spPr/>
    </dgm:pt>
    <dgm:pt modelId="{DBEB233B-0F54-4337-B57D-BD324CA41A5A}" type="pres">
      <dgm:prSet presAssocID="{C610C357-ACFD-4E0A-8731-7E3909096E1A}" presName="node" presStyleLbl="node1" presStyleIdx="0" presStyleCnt="6" custScaleX="127162">
        <dgm:presLayoutVars>
          <dgm:bulletEnabled val="1"/>
        </dgm:presLayoutVars>
      </dgm:prSet>
      <dgm:spPr/>
    </dgm:pt>
    <dgm:pt modelId="{1741D86E-7C09-47A3-B088-F22A2C718EDE}" type="pres">
      <dgm:prSet presAssocID="{D905B649-5BCA-48B5-A3C3-5F5CFF77ABC2}" presName="sibTrans" presStyleLbl="sibTrans2D1" presStyleIdx="0" presStyleCnt="5"/>
      <dgm:spPr/>
    </dgm:pt>
    <dgm:pt modelId="{4AA87C83-CE5B-4EEC-A3C7-37ED3D8B78A7}" type="pres">
      <dgm:prSet presAssocID="{D905B649-5BCA-48B5-A3C3-5F5CFF77ABC2}" presName="connectorText" presStyleLbl="sibTrans2D1" presStyleIdx="0" presStyleCnt="5"/>
      <dgm:spPr/>
    </dgm:pt>
    <dgm:pt modelId="{6DBB4D7A-D50F-4141-9D65-989D12C70B37}" type="pres">
      <dgm:prSet presAssocID="{C5D8681C-8AA0-4B89-89DD-6E421F74F9F3}" presName="node" presStyleLbl="node1" presStyleIdx="1" presStyleCnt="6" custScaleX="127162">
        <dgm:presLayoutVars>
          <dgm:bulletEnabled val="1"/>
        </dgm:presLayoutVars>
      </dgm:prSet>
      <dgm:spPr/>
    </dgm:pt>
    <dgm:pt modelId="{E054E598-5E90-49F7-A4E5-0564800F0D9E}" type="pres">
      <dgm:prSet presAssocID="{847C89B2-4B3C-4E84-B2E2-044893BBE8D1}" presName="sibTrans" presStyleLbl="sibTrans2D1" presStyleIdx="1" presStyleCnt="5"/>
      <dgm:spPr/>
    </dgm:pt>
    <dgm:pt modelId="{75928D26-AE3E-4C03-B678-70B20CB86E07}" type="pres">
      <dgm:prSet presAssocID="{847C89B2-4B3C-4E84-B2E2-044893BBE8D1}" presName="connectorText" presStyleLbl="sibTrans2D1" presStyleIdx="1" presStyleCnt="5"/>
      <dgm:spPr/>
    </dgm:pt>
    <dgm:pt modelId="{9915B63F-0091-4D71-8568-629D54B17A2F}" type="pres">
      <dgm:prSet presAssocID="{71C03CB0-663B-4354-9448-56352A966173}" presName="node" presStyleLbl="node1" presStyleIdx="2" presStyleCnt="6" custScaleX="127162">
        <dgm:presLayoutVars>
          <dgm:bulletEnabled val="1"/>
        </dgm:presLayoutVars>
      </dgm:prSet>
      <dgm:spPr/>
    </dgm:pt>
    <dgm:pt modelId="{009074BB-72BD-4AAF-857A-4BD0E9193D18}" type="pres">
      <dgm:prSet presAssocID="{1A8448F3-9133-4332-8D4C-28B6D22B6A35}" presName="sibTrans" presStyleLbl="sibTrans2D1" presStyleIdx="2" presStyleCnt="5"/>
      <dgm:spPr/>
    </dgm:pt>
    <dgm:pt modelId="{5D81AA0F-68F8-4D81-AA1F-F1676B3BEEB7}" type="pres">
      <dgm:prSet presAssocID="{1A8448F3-9133-4332-8D4C-28B6D22B6A35}" presName="connectorText" presStyleLbl="sibTrans2D1" presStyleIdx="2" presStyleCnt="5"/>
      <dgm:spPr/>
    </dgm:pt>
    <dgm:pt modelId="{5D1C150C-A272-46B7-B10B-4251799E6372}" type="pres">
      <dgm:prSet presAssocID="{01DA199F-6FD1-4A87-BFF1-157C8B0CF337}" presName="node" presStyleLbl="node1" presStyleIdx="3" presStyleCnt="6" custScaleX="127162">
        <dgm:presLayoutVars>
          <dgm:bulletEnabled val="1"/>
        </dgm:presLayoutVars>
      </dgm:prSet>
      <dgm:spPr/>
    </dgm:pt>
    <dgm:pt modelId="{1636FAA6-10BB-43E9-9629-D4888D549725}" type="pres">
      <dgm:prSet presAssocID="{C1464FDD-8DF3-4F49-93CB-C1BE58B4C22E}" presName="sibTrans" presStyleLbl="sibTrans2D1" presStyleIdx="3" presStyleCnt="5"/>
      <dgm:spPr/>
    </dgm:pt>
    <dgm:pt modelId="{C1B2F717-D54B-4670-BC14-78E80F996700}" type="pres">
      <dgm:prSet presAssocID="{C1464FDD-8DF3-4F49-93CB-C1BE58B4C22E}" presName="connectorText" presStyleLbl="sibTrans2D1" presStyleIdx="3" presStyleCnt="5"/>
      <dgm:spPr/>
    </dgm:pt>
    <dgm:pt modelId="{025D0565-51B8-4BEE-8EE0-E4E85EC37C79}" type="pres">
      <dgm:prSet presAssocID="{1608F11C-2507-40C1-BE5B-C08E4CCD5BE6}" presName="node" presStyleLbl="node1" presStyleIdx="4" presStyleCnt="6" custScaleX="127162">
        <dgm:presLayoutVars>
          <dgm:bulletEnabled val="1"/>
        </dgm:presLayoutVars>
      </dgm:prSet>
      <dgm:spPr/>
    </dgm:pt>
    <dgm:pt modelId="{001F1851-83F9-406B-87C4-89C4EE52A393}" type="pres">
      <dgm:prSet presAssocID="{E83D4C6B-91B8-4EDF-8B5B-96C50588EB9B}" presName="sibTrans" presStyleLbl="sibTrans2D1" presStyleIdx="4" presStyleCnt="5"/>
      <dgm:spPr/>
    </dgm:pt>
    <dgm:pt modelId="{B7244FC3-A2CE-4311-97C7-786C74ABD0F1}" type="pres">
      <dgm:prSet presAssocID="{E83D4C6B-91B8-4EDF-8B5B-96C50588EB9B}" presName="connectorText" presStyleLbl="sibTrans2D1" presStyleIdx="4" presStyleCnt="5"/>
      <dgm:spPr/>
    </dgm:pt>
    <dgm:pt modelId="{0633A139-9941-410E-B0E2-9562CB821FDC}" type="pres">
      <dgm:prSet presAssocID="{42C26DCB-FFCF-4328-B000-CE6E3054E1A1}" presName="node" presStyleLbl="node1" presStyleIdx="5" presStyleCnt="6" custScaleX="127162">
        <dgm:presLayoutVars>
          <dgm:bulletEnabled val="1"/>
        </dgm:presLayoutVars>
      </dgm:prSet>
      <dgm:spPr/>
    </dgm:pt>
  </dgm:ptLst>
  <dgm:cxnLst>
    <dgm:cxn modelId="{D261F703-ADD6-446B-BE99-7338D0953E48}" type="presOf" srcId="{D905B649-5BCA-48B5-A3C3-5F5CFF77ABC2}" destId="{1741D86E-7C09-47A3-B088-F22A2C718EDE}" srcOrd="0" destOrd="0" presId="urn:microsoft.com/office/officeart/2005/8/layout/process2"/>
    <dgm:cxn modelId="{6516A50B-ECD3-4358-AB75-3BC6BB406DBD}" type="presOf" srcId="{1608F11C-2507-40C1-BE5B-C08E4CCD5BE6}" destId="{025D0565-51B8-4BEE-8EE0-E4E85EC37C79}" srcOrd="0" destOrd="0" presId="urn:microsoft.com/office/officeart/2005/8/layout/process2"/>
    <dgm:cxn modelId="{171E090D-4458-4454-BD7C-FA2ACD97EA5E}" type="presOf" srcId="{C1464FDD-8DF3-4F49-93CB-C1BE58B4C22E}" destId="{1636FAA6-10BB-43E9-9629-D4888D549725}" srcOrd="0" destOrd="0" presId="urn:microsoft.com/office/officeart/2005/8/layout/process2"/>
    <dgm:cxn modelId="{9B10301B-DED1-4D75-8176-7BD436F12D09}" srcId="{9492350A-0D93-4BCF-A3C3-E47E1D0CF6AC}" destId="{71C03CB0-663B-4354-9448-56352A966173}" srcOrd="2" destOrd="0" parTransId="{86F8008B-3B4C-42A6-92BB-7A830521A3E2}" sibTransId="{1A8448F3-9133-4332-8D4C-28B6D22B6A35}"/>
    <dgm:cxn modelId="{94209329-D445-40DA-9F49-01527F1B2635}" srcId="{9492350A-0D93-4BCF-A3C3-E47E1D0CF6AC}" destId="{1608F11C-2507-40C1-BE5B-C08E4CCD5BE6}" srcOrd="4" destOrd="0" parTransId="{5FB25CEC-B3A3-45C0-859F-65D808168C03}" sibTransId="{E83D4C6B-91B8-4EDF-8B5B-96C50588EB9B}"/>
    <dgm:cxn modelId="{821FA62A-10F0-4544-BADF-88C1DD9B5F29}" type="presOf" srcId="{C1464FDD-8DF3-4F49-93CB-C1BE58B4C22E}" destId="{C1B2F717-D54B-4670-BC14-78E80F996700}" srcOrd="1" destOrd="0" presId="urn:microsoft.com/office/officeart/2005/8/layout/process2"/>
    <dgm:cxn modelId="{2789DC30-9CE7-4604-B41A-8C5FA15B6E4A}" type="presOf" srcId="{1A8448F3-9133-4332-8D4C-28B6D22B6A35}" destId="{5D81AA0F-68F8-4D81-AA1F-F1676B3BEEB7}" srcOrd="1" destOrd="0" presId="urn:microsoft.com/office/officeart/2005/8/layout/process2"/>
    <dgm:cxn modelId="{4020463F-26B9-4C3A-BED6-484C23823F10}" type="presOf" srcId="{9492350A-0D93-4BCF-A3C3-E47E1D0CF6AC}" destId="{AC036055-5E0B-46F5-BF63-EB69EBC2D2F4}" srcOrd="0" destOrd="0" presId="urn:microsoft.com/office/officeart/2005/8/layout/process2"/>
    <dgm:cxn modelId="{CB79F56C-8115-4A47-98C3-F47E76C665AB}" type="presOf" srcId="{847C89B2-4B3C-4E84-B2E2-044893BBE8D1}" destId="{75928D26-AE3E-4C03-B678-70B20CB86E07}" srcOrd="1" destOrd="0" presId="urn:microsoft.com/office/officeart/2005/8/layout/process2"/>
    <dgm:cxn modelId="{801D4050-EE9B-427B-BECB-24DC7DCD4BFE}" type="presOf" srcId="{C5D8681C-8AA0-4B89-89DD-6E421F74F9F3}" destId="{6DBB4D7A-D50F-4141-9D65-989D12C70B37}" srcOrd="0" destOrd="0" presId="urn:microsoft.com/office/officeart/2005/8/layout/process2"/>
    <dgm:cxn modelId="{326A2C7E-476B-4D1A-A17F-5D571BD1FF30}" type="presOf" srcId="{1A8448F3-9133-4332-8D4C-28B6D22B6A35}" destId="{009074BB-72BD-4AAF-857A-4BD0E9193D18}" srcOrd="0" destOrd="0" presId="urn:microsoft.com/office/officeart/2005/8/layout/process2"/>
    <dgm:cxn modelId="{47F2929D-4948-4A73-8166-09EA32FDEB70}" type="presOf" srcId="{01DA199F-6FD1-4A87-BFF1-157C8B0CF337}" destId="{5D1C150C-A272-46B7-B10B-4251799E6372}" srcOrd="0" destOrd="0" presId="urn:microsoft.com/office/officeart/2005/8/layout/process2"/>
    <dgm:cxn modelId="{FBBC27AA-00B9-477A-B934-1003EF55221E}" type="presOf" srcId="{42C26DCB-FFCF-4328-B000-CE6E3054E1A1}" destId="{0633A139-9941-410E-B0E2-9562CB821FDC}" srcOrd="0" destOrd="0" presId="urn:microsoft.com/office/officeart/2005/8/layout/process2"/>
    <dgm:cxn modelId="{7039CFB7-82C4-4937-8926-5C5FA9D5A121}" srcId="{9492350A-0D93-4BCF-A3C3-E47E1D0CF6AC}" destId="{42C26DCB-FFCF-4328-B000-CE6E3054E1A1}" srcOrd="5" destOrd="0" parTransId="{832D179D-BEC8-411F-BBC5-BE8FD0917539}" sibTransId="{2CEABDAD-0789-4051-91BA-6FFF4166F11D}"/>
    <dgm:cxn modelId="{8ABB51B9-BDAF-4C18-9530-C426770B64FA}" type="presOf" srcId="{847C89B2-4B3C-4E84-B2E2-044893BBE8D1}" destId="{E054E598-5E90-49F7-A4E5-0564800F0D9E}" srcOrd="0" destOrd="0" presId="urn:microsoft.com/office/officeart/2005/8/layout/process2"/>
    <dgm:cxn modelId="{9514A3BF-1870-483C-8CA7-53D8369D703F}" type="presOf" srcId="{71C03CB0-663B-4354-9448-56352A966173}" destId="{9915B63F-0091-4D71-8568-629D54B17A2F}" srcOrd="0" destOrd="0" presId="urn:microsoft.com/office/officeart/2005/8/layout/process2"/>
    <dgm:cxn modelId="{BAFB66C6-8A53-4693-85F8-3FE9287065FB}" type="presOf" srcId="{E83D4C6B-91B8-4EDF-8B5B-96C50588EB9B}" destId="{001F1851-83F9-406B-87C4-89C4EE52A393}" srcOrd="0" destOrd="0" presId="urn:microsoft.com/office/officeart/2005/8/layout/process2"/>
    <dgm:cxn modelId="{6822D6C6-B6DC-45E7-A566-9DD565A10480}" srcId="{9492350A-0D93-4BCF-A3C3-E47E1D0CF6AC}" destId="{C5D8681C-8AA0-4B89-89DD-6E421F74F9F3}" srcOrd="1" destOrd="0" parTransId="{A0818F6C-260C-4468-9499-A5CE204C1601}" sibTransId="{847C89B2-4B3C-4E84-B2E2-044893BBE8D1}"/>
    <dgm:cxn modelId="{9DE130DA-740F-4B3B-B472-BB925228BF43}" type="presOf" srcId="{D905B649-5BCA-48B5-A3C3-5F5CFF77ABC2}" destId="{4AA87C83-CE5B-4EEC-A3C7-37ED3D8B78A7}" srcOrd="1" destOrd="0" presId="urn:microsoft.com/office/officeart/2005/8/layout/process2"/>
    <dgm:cxn modelId="{0BAA8AEB-EDA7-4D82-9B51-5B8AE56D1916}" srcId="{9492350A-0D93-4BCF-A3C3-E47E1D0CF6AC}" destId="{C610C357-ACFD-4E0A-8731-7E3909096E1A}" srcOrd="0" destOrd="0" parTransId="{D68F9022-9FFA-4C1B-AF71-DCCBCEA38377}" sibTransId="{D905B649-5BCA-48B5-A3C3-5F5CFF77ABC2}"/>
    <dgm:cxn modelId="{2032D7F0-DA21-4C83-9A5F-531B213292C2}" type="presOf" srcId="{E83D4C6B-91B8-4EDF-8B5B-96C50588EB9B}" destId="{B7244FC3-A2CE-4311-97C7-786C74ABD0F1}" srcOrd="1" destOrd="0" presId="urn:microsoft.com/office/officeart/2005/8/layout/process2"/>
    <dgm:cxn modelId="{274F5DF3-B17B-46E2-965F-6F509B05F252}" srcId="{9492350A-0D93-4BCF-A3C3-E47E1D0CF6AC}" destId="{01DA199F-6FD1-4A87-BFF1-157C8B0CF337}" srcOrd="3" destOrd="0" parTransId="{3722C344-171A-4C35-AE1F-91BEFE98641F}" sibTransId="{C1464FDD-8DF3-4F49-93CB-C1BE58B4C22E}"/>
    <dgm:cxn modelId="{50595DF3-728F-46CE-91A1-DC3CF2FBF430}" type="presOf" srcId="{C610C357-ACFD-4E0A-8731-7E3909096E1A}" destId="{DBEB233B-0F54-4337-B57D-BD324CA41A5A}" srcOrd="0" destOrd="0" presId="urn:microsoft.com/office/officeart/2005/8/layout/process2"/>
    <dgm:cxn modelId="{F9B3B691-3B25-4C22-A199-6007CCE09DEB}" type="presParOf" srcId="{AC036055-5E0B-46F5-BF63-EB69EBC2D2F4}" destId="{DBEB233B-0F54-4337-B57D-BD324CA41A5A}" srcOrd="0" destOrd="0" presId="urn:microsoft.com/office/officeart/2005/8/layout/process2"/>
    <dgm:cxn modelId="{B8409899-E53A-4323-92CD-24D7787ECE51}" type="presParOf" srcId="{AC036055-5E0B-46F5-BF63-EB69EBC2D2F4}" destId="{1741D86E-7C09-47A3-B088-F22A2C718EDE}" srcOrd="1" destOrd="0" presId="urn:microsoft.com/office/officeart/2005/8/layout/process2"/>
    <dgm:cxn modelId="{B0808E63-7BDF-4C42-911C-367FD6177D80}" type="presParOf" srcId="{1741D86E-7C09-47A3-B088-F22A2C718EDE}" destId="{4AA87C83-CE5B-4EEC-A3C7-37ED3D8B78A7}" srcOrd="0" destOrd="0" presId="urn:microsoft.com/office/officeart/2005/8/layout/process2"/>
    <dgm:cxn modelId="{9B22BE7F-31D8-49C9-B9B7-4E8C02DB6E59}" type="presParOf" srcId="{AC036055-5E0B-46F5-BF63-EB69EBC2D2F4}" destId="{6DBB4D7A-D50F-4141-9D65-989D12C70B37}" srcOrd="2" destOrd="0" presId="urn:microsoft.com/office/officeart/2005/8/layout/process2"/>
    <dgm:cxn modelId="{46294404-6B28-48CD-8ADC-A575BD874B8F}" type="presParOf" srcId="{AC036055-5E0B-46F5-BF63-EB69EBC2D2F4}" destId="{E054E598-5E90-49F7-A4E5-0564800F0D9E}" srcOrd="3" destOrd="0" presId="urn:microsoft.com/office/officeart/2005/8/layout/process2"/>
    <dgm:cxn modelId="{5581A868-420F-475F-87D1-8382609AC747}" type="presParOf" srcId="{E054E598-5E90-49F7-A4E5-0564800F0D9E}" destId="{75928D26-AE3E-4C03-B678-70B20CB86E07}" srcOrd="0" destOrd="0" presId="urn:microsoft.com/office/officeart/2005/8/layout/process2"/>
    <dgm:cxn modelId="{3BBBF5AC-52D8-456F-BEA2-B7CA48E9A818}" type="presParOf" srcId="{AC036055-5E0B-46F5-BF63-EB69EBC2D2F4}" destId="{9915B63F-0091-4D71-8568-629D54B17A2F}" srcOrd="4" destOrd="0" presId="urn:microsoft.com/office/officeart/2005/8/layout/process2"/>
    <dgm:cxn modelId="{935EBB54-E6BE-4C07-AE39-782363CDDD50}" type="presParOf" srcId="{AC036055-5E0B-46F5-BF63-EB69EBC2D2F4}" destId="{009074BB-72BD-4AAF-857A-4BD0E9193D18}" srcOrd="5" destOrd="0" presId="urn:microsoft.com/office/officeart/2005/8/layout/process2"/>
    <dgm:cxn modelId="{C8A035A7-1941-4D21-A0EF-5B6ECD6581FE}" type="presParOf" srcId="{009074BB-72BD-4AAF-857A-4BD0E9193D18}" destId="{5D81AA0F-68F8-4D81-AA1F-F1676B3BEEB7}" srcOrd="0" destOrd="0" presId="urn:microsoft.com/office/officeart/2005/8/layout/process2"/>
    <dgm:cxn modelId="{BFBC5CCE-8908-49AB-88F1-BF91A200A6D7}" type="presParOf" srcId="{AC036055-5E0B-46F5-BF63-EB69EBC2D2F4}" destId="{5D1C150C-A272-46B7-B10B-4251799E6372}" srcOrd="6" destOrd="0" presId="urn:microsoft.com/office/officeart/2005/8/layout/process2"/>
    <dgm:cxn modelId="{FCEF710C-64B4-4600-9AA4-DEE153A4F63D}" type="presParOf" srcId="{AC036055-5E0B-46F5-BF63-EB69EBC2D2F4}" destId="{1636FAA6-10BB-43E9-9629-D4888D549725}" srcOrd="7" destOrd="0" presId="urn:microsoft.com/office/officeart/2005/8/layout/process2"/>
    <dgm:cxn modelId="{712BC8A4-BFAC-4223-B28E-2EEC8E2AFE15}" type="presParOf" srcId="{1636FAA6-10BB-43E9-9629-D4888D549725}" destId="{C1B2F717-D54B-4670-BC14-78E80F996700}" srcOrd="0" destOrd="0" presId="urn:microsoft.com/office/officeart/2005/8/layout/process2"/>
    <dgm:cxn modelId="{5E106272-7CE5-4898-8386-8B12150CADB2}" type="presParOf" srcId="{AC036055-5E0B-46F5-BF63-EB69EBC2D2F4}" destId="{025D0565-51B8-4BEE-8EE0-E4E85EC37C79}" srcOrd="8" destOrd="0" presId="urn:microsoft.com/office/officeart/2005/8/layout/process2"/>
    <dgm:cxn modelId="{248FD1B7-7AB3-48FB-92B1-8C86A495AEF8}" type="presParOf" srcId="{AC036055-5E0B-46F5-BF63-EB69EBC2D2F4}" destId="{001F1851-83F9-406B-87C4-89C4EE52A393}" srcOrd="9" destOrd="0" presId="urn:microsoft.com/office/officeart/2005/8/layout/process2"/>
    <dgm:cxn modelId="{09326AEA-FE48-4435-AB4F-16B20499B08E}" type="presParOf" srcId="{001F1851-83F9-406B-87C4-89C4EE52A393}" destId="{B7244FC3-A2CE-4311-97C7-786C74ABD0F1}" srcOrd="0" destOrd="0" presId="urn:microsoft.com/office/officeart/2005/8/layout/process2"/>
    <dgm:cxn modelId="{4BBB1B3B-73F5-4454-9DA7-9ECD3995B605}" type="presParOf" srcId="{AC036055-5E0B-46F5-BF63-EB69EBC2D2F4}" destId="{0633A139-9941-410E-B0E2-9562CB821FDC}" srcOrd="10" destOrd="0" presId="urn:microsoft.com/office/officeart/2005/8/layout/process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91F580-B325-46C0-B3CF-941D37C423ED}" type="doc">
      <dgm:prSet loTypeId="urn:microsoft.com/office/officeart/2005/8/layout/hList9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18407D13-C884-4B9D-8A89-6B541E30D031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核心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功能</a:t>
          </a:r>
        </a:p>
      </dgm:t>
    </dgm:pt>
    <dgm:pt modelId="{4F6B80B0-70B1-494A-AA9C-01AF6A75DFB3}" type="parTrans" cxnId="{1254E0D6-4239-4280-A4A9-BF277FAE94E8}">
      <dgm:prSet/>
      <dgm:spPr/>
      <dgm:t>
        <a:bodyPr/>
        <a:lstStyle/>
        <a:p>
          <a:endParaRPr lang="zh-CN" altLang="en-US" sz="1600"/>
        </a:p>
      </dgm:t>
    </dgm:pt>
    <dgm:pt modelId="{91E95EC7-80AF-43D1-883F-EF45E78362EC}" type="sibTrans" cxnId="{1254E0D6-4239-4280-A4A9-BF277FAE94E8}">
      <dgm:prSet/>
      <dgm:spPr/>
      <dgm:t>
        <a:bodyPr/>
        <a:lstStyle/>
        <a:p>
          <a:endParaRPr lang="zh-CN" altLang="en-US" sz="1600"/>
        </a:p>
      </dgm:t>
    </dgm:pt>
    <dgm:pt modelId="{64452962-322D-4E31-93BD-6031EE4A1247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车位状态与车牌感知</a:t>
          </a:r>
        </a:p>
      </dgm:t>
    </dgm:pt>
    <dgm:pt modelId="{9E87B108-D5B3-488C-BCF8-6D354F0E59C0}" type="parTrans" cxnId="{C848C00C-C90F-42F3-81BC-8E8EAE8A3135}">
      <dgm:prSet/>
      <dgm:spPr/>
      <dgm:t>
        <a:bodyPr/>
        <a:lstStyle/>
        <a:p>
          <a:endParaRPr lang="zh-CN" altLang="en-US" sz="1600"/>
        </a:p>
      </dgm:t>
    </dgm:pt>
    <dgm:pt modelId="{40FE10B0-3F4A-47BE-B900-24471C09440A}" type="sibTrans" cxnId="{C848C00C-C90F-42F3-81BC-8E8EAE8A3135}">
      <dgm:prSet/>
      <dgm:spPr/>
      <dgm:t>
        <a:bodyPr/>
        <a:lstStyle/>
        <a:p>
          <a:endParaRPr lang="zh-CN" altLang="en-US" sz="1600"/>
        </a:p>
      </dgm:t>
    </dgm:pt>
    <dgm:pt modelId="{3272B7C3-9DAE-4E76-9C4E-529C98C015B2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zh-CN" altLang="en-US" sz="18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数据全链路传输与管理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81DAC9-8217-404C-8C87-EE0B7280203B}" type="parTrans" cxnId="{2D5A5357-D93B-4407-956C-4D8E3A688682}">
      <dgm:prSet/>
      <dgm:spPr/>
      <dgm:t>
        <a:bodyPr/>
        <a:lstStyle/>
        <a:p>
          <a:endParaRPr lang="zh-CN" altLang="en-US" sz="1600"/>
        </a:p>
      </dgm:t>
    </dgm:pt>
    <dgm:pt modelId="{60B366C1-F058-447B-AE7F-8ABA07F03785}" type="sibTrans" cxnId="{2D5A5357-D93B-4407-956C-4D8E3A688682}">
      <dgm:prSet/>
      <dgm:spPr/>
      <dgm:t>
        <a:bodyPr/>
        <a:lstStyle/>
        <a:p>
          <a:endParaRPr lang="zh-CN" altLang="en-US" sz="1600"/>
        </a:p>
      </dgm:t>
    </dgm:pt>
    <dgm:pt modelId="{8DC46C2A-F5F9-4078-A15B-28FE9A40664C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应用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场景</a:t>
          </a:r>
        </a:p>
      </dgm:t>
    </dgm:pt>
    <dgm:pt modelId="{EF9A16B8-A8E3-46A8-8AE8-E3F333ACD245}" type="parTrans" cxnId="{205C0D1B-C2B7-4D02-8015-CD25BE016B4B}">
      <dgm:prSet/>
      <dgm:spPr/>
      <dgm:t>
        <a:bodyPr/>
        <a:lstStyle/>
        <a:p>
          <a:endParaRPr lang="zh-CN" altLang="en-US" sz="1600"/>
        </a:p>
      </dgm:t>
    </dgm:pt>
    <dgm:pt modelId="{FEBB9E79-99F8-4E2A-89BF-3D7899B00ABD}" type="sibTrans" cxnId="{205C0D1B-C2B7-4D02-8015-CD25BE016B4B}">
      <dgm:prSet/>
      <dgm:spPr/>
      <dgm:t>
        <a:bodyPr/>
        <a:lstStyle/>
        <a:p>
          <a:endParaRPr lang="zh-CN" altLang="en-US" sz="1600"/>
        </a:p>
      </dgm:t>
    </dgm:pt>
    <dgm:pt modelId="{8893ED39-EBC8-44AF-8958-0C1EF7FA6D1C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zh-CN" altLang="en-US" sz="18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停车拥堵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849030-76A9-4092-B442-F5A7D488D537}" type="parTrans" cxnId="{500A2986-5199-4B6A-A35A-309AFB067C63}">
      <dgm:prSet/>
      <dgm:spPr/>
      <dgm:t>
        <a:bodyPr/>
        <a:lstStyle/>
        <a:p>
          <a:endParaRPr lang="zh-CN" altLang="en-US" sz="1600"/>
        </a:p>
      </dgm:t>
    </dgm:pt>
    <dgm:pt modelId="{3B69EEDE-000C-4FB5-A9B4-55EEE38481AE}" type="sibTrans" cxnId="{500A2986-5199-4B6A-A35A-309AFB067C63}">
      <dgm:prSet/>
      <dgm:spPr/>
      <dgm:t>
        <a:bodyPr/>
        <a:lstStyle/>
        <a:p>
          <a:endParaRPr lang="zh-CN" altLang="en-US" sz="1600"/>
        </a:p>
      </dgm:t>
    </dgm:pt>
    <dgm:pt modelId="{04B67308-8065-4AFF-9AC7-144E3A499328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pPr>
            <a:spcAft>
              <a:spcPts val="600"/>
            </a:spcAft>
            <a:buNone/>
          </a:pPr>
          <a:r>
            <a:rPr lang="zh-CN" altLang="en-US" sz="18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前端智能</a:t>
          </a:r>
          <a:endParaRPr lang="en-US" altLang="zh-CN" sz="18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600"/>
            </a:spcAft>
            <a:buNone/>
          </a:pPr>
          <a:r>
            <a:rPr lang="zh-CN" altLang="en-US" sz="1800" b="1" i="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可视化展示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20CE07-ACCD-460B-B84D-129792C966A4}" type="parTrans" cxnId="{F9F5E795-5528-4883-A63F-7F2253AFF84C}">
      <dgm:prSet/>
      <dgm:spPr/>
      <dgm:t>
        <a:bodyPr/>
        <a:lstStyle/>
        <a:p>
          <a:endParaRPr lang="zh-CN" altLang="en-US" sz="1600"/>
        </a:p>
      </dgm:t>
    </dgm:pt>
    <dgm:pt modelId="{866D113C-E917-475C-9A47-331BBE7CF80E}" type="sibTrans" cxnId="{F9F5E795-5528-4883-A63F-7F2253AFF84C}">
      <dgm:prSet/>
      <dgm:spPr/>
      <dgm:t>
        <a:bodyPr/>
        <a:lstStyle/>
        <a:p>
          <a:endParaRPr lang="zh-CN" altLang="en-US" sz="1600"/>
        </a:p>
      </dgm:t>
    </dgm:pt>
    <dgm:pt modelId="{BE6956FB-15F4-4A45-9E18-8D2321B9BFDD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找车位困难</a:t>
          </a:r>
        </a:p>
      </dgm:t>
    </dgm:pt>
    <dgm:pt modelId="{DFAEFEC6-E7F9-4272-90F7-7FD3D1AE4ABC}" type="parTrans" cxnId="{D4DAFE05-639B-4568-A12A-F1C4B04BBB54}">
      <dgm:prSet/>
      <dgm:spPr/>
      <dgm:t>
        <a:bodyPr/>
        <a:lstStyle/>
        <a:p>
          <a:endParaRPr lang="zh-CN" altLang="en-US" sz="1600"/>
        </a:p>
      </dgm:t>
    </dgm:pt>
    <dgm:pt modelId="{0BCFE68F-D984-4362-BA44-9E01A82AC05E}" type="sibTrans" cxnId="{D4DAFE05-639B-4568-A12A-F1C4B04BBB54}">
      <dgm:prSet/>
      <dgm:spPr/>
      <dgm:t>
        <a:bodyPr/>
        <a:lstStyle/>
        <a:p>
          <a:endParaRPr lang="zh-CN" altLang="en-US" sz="1600"/>
        </a:p>
      </dgm:t>
    </dgm:pt>
    <dgm:pt modelId="{0E415C30-C2E0-4194-918A-B8F8C71E5585}">
      <dgm:prSet phldrT="[文本]" custT="1"/>
      <dgm:spPr>
        <a:ln>
          <a:solidFill>
            <a:schemeClr val="accent1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pPr>
            <a:spcAft>
              <a:spcPts val="0"/>
            </a:spcAft>
            <a:buNone/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人车混行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  <a:buNone/>
          </a:pP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安全问题</a:t>
          </a:r>
        </a:p>
      </dgm:t>
    </dgm:pt>
    <dgm:pt modelId="{4D3586CA-42C8-40FD-BBAA-99F1509A04C8}" type="parTrans" cxnId="{BB1B0C52-EF49-4FA8-A3BF-EA9DBF242C8B}">
      <dgm:prSet/>
      <dgm:spPr/>
      <dgm:t>
        <a:bodyPr/>
        <a:lstStyle/>
        <a:p>
          <a:endParaRPr lang="zh-CN" altLang="en-US" sz="1600"/>
        </a:p>
      </dgm:t>
    </dgm:pt>
    <dgm:pt modelId="{FCE565AA-EA67-4914-BAE5-4B896AADA86F}" type="sibTrans" cxnId="{BB1B0C52-EF49-4FA8-A3BF-EA9DBF242C8B}">
      <dgm:prSet/>
      <dgm:spPr/>
      <dgm:t>
        <a:bodyPr/>
        <a:lstStyle/>
        <a:p>
          <a:endParaRPr lang="zh-CN" altLang="en-US" sz="1600"/>
        </a:p>
      </dgm:t>
    </dgm:pt>
    <dgm:pt modelId="{1F677876-8F49-4D16-AE48-16FA76A8A84C}" type="pres">
      <dgm:prSet presAssocID="{9891F580-B325-46C0-B3CF-941D37C423ED}" presName="list" presStyleCnt="0">
        <dgm:presLayoutVars>
          <dgm:dir/>
          <dgm:animLvl val="lvl"/>
        </dgm:presLayoutVars>
      </dgm:prSet>
      <dgm:spPr/>
    </dgm:pt>
    <dgm:pt modelId="{197B4616-EFD5-4AEC-B5DF-14C13DF2F802}" type="pres">
      <dgm:prSet presAssocID="{18407D13-C884-4B9D-8A89-6B541E30D031}" presName="posSpace" presStyleCnt="0"/>
      <dgm:spPr/>
    </dgm:pt>
    <dgm:pt modelId="{22F7263C-5100-4A70-A72C-BFFE7C57456B}" type="pres">
      <dgm:prSet presAssocID="{18407D13-C884-4B9D-8A89-6B541E30D031}" presName="vertFlow" presStyleCnt="0"/>
      <dgm:spPr/>
    </dgm:pt>
    <dgm:pt modelId="{0D3BADB7-788D-47E7-951F-E7E64465A073}" type="pres">
      <dgm:prSet presAssocID="{18407D13-C884-4B9D-8A89-6B541E30D031}" presName="topSpace" presStyleCnt="0"/>
      <dgm:spPr/>
    </dgm:pt>
    <dgm:pt modelId="{7512271C-8CE0-4425-A371-74E460E83178}" type="pres">
      <dgm:prSet presAssocID="{18407D13-C884-4B9D-8A89-6B541E30D031}" presName="firstComp" presStyleCnt="0"/>
      <dgm:spPr/>
    </dgm:pt>
    <dgm:pt modelId="{70FEE50C-4A68-48B4-8F62-F1BCBDC4326B}" type="pres">
      <dgm:prSet presAssocID="{18407D13-C884-4B9D-8A89-6B541E30D031}" presName="firstChild" presStyleLbl="bgAccFollowNode1" presStyleIdx="0" presStyleCnt="6"/>
      <dgm:spPr/>
    </dgm:pt>
    <dgm:pt modelId="{E523185A-88C8-42D9-BE45-7E582A36787B}" type="pres">
      <dgm:prSet presAssocID="{18407D13-C884-4B9D-8A89-6B541E30D031}" presName="firstChildTx" presStyleLbl="bgAccFollowNode1" presStyleIdx="0" presStyleCnt="6">
        <dgm:presLayoutVars>
          <dgm:bulletEnabled val="1"/>
        </dgm:presLayoutVars>
      </dgm:prSet>
      <dgm:spPr/>
    </dgm:pt>
    <dgm:pt modelId="{CCB57C63-AA54-4189-BF6C-72DD0FE78ADD}" type="pres">
      <dgm:prSet presAssocID="{3272B7C3-9DAE-4E76-9C4E-529C98C015B2}" presName="comp" presStyleCnt="0"/>
      <dgm:spPr/>
    </dgm:pt>
    <dgm:pt modelId="{2F8B90DC-BD0E-4462-9B32-339405BF58D6}" type="pres">
      <dgm:prSet presAssocID="{3272B7C3-9DAE-4E76-9C4E-529C98C015B2}" presName="child" presStyleLbl="bgAccFollowNode1" presStyleIdx="1" presStyleCnt="6"/>
      <dgm:spPr/>
    </dgm:pt>
    <dgm:pt modelId="{E34631BE-9DA8-497C-9618-65937D7F02B5}" type="pres">
      <dgm:prSet presAssocID="{3272B7C3-9DAE-4E76-9C4E-529C98C015B2}" presName="childTx" presStyleLbl="bgAccFollowNode1" presStyleIdx="1" presStyleCnt="6">
        <dgm:presLayoutVars>
          <dgm:bulletEnabled val="1"/>
        </dgm:presLayoutVars>
      </dgm:prSet>
      <dgm:spPr/>
    </dgm:pt>
    <dgm:pt modelId="{D4B0EEF1-9D41-4A2A-935A-DF84193B74F0}" type="pres">
      <dgm:prSet presAssocID="{04B67308-8065-4AFF-9AC7-144E3A499328}" presName="comp" presStyleCnt="0"/>
      <dgm:spPr/>
    </dgm:pt>
    <dgm:pt modelId="{AA155EFC-2111-4A27-BEE9-2E04D1BF95F2}" type="pres">
      <dgm:prSet presAssocID="{04B67308-8065-4AFF-9AC7-144E3A499328}" presName="child" presStyleLbl="bgAccFollowNode1" presStyleIdx="2" presStyleCnt="6"/>
      <dgm:spPr/>
    </dgm:pt>
    <dgm:pt modelId="{CE90FD27-CC14-4BA4-9312-DE86D187500A}" type="pres">
      <dgm:prSet presAssocID="{04B67308-8065-4AFF-9AC7-144E3A499328}" presName="childTx" presStyleLbl="bgAccFollowNode1" presStyleIdx="2" presStyleCnt="6">
        <dgm:presLayoutVars>
          <dgm:bulletEnabled val="1"/>
        </dgm:presLayoutVars>
      </dgm:prSet>
      <dgm:spPr/>
    </dgm:pt>
    <dgm:pt modelId="{74E30225-5108-42D8-B9FA-4BCECAD7B128}" type="pres">
      <dgm:prSet presAssocID="{18407D13-C884-4B9D-8A89-6B541E30D031}" presName="negSpace" presStyleCnt="0"/>
      <dgm:spPr/>
    </dgm:pt>
    <dgm:pt modelId="{934ED18A-9A70-4AD2-B1FD-8FA15C7E4B4E}" type="pres">
      <dgm:prSet presAssocID="{18407D13-C884-4B9D-8A89-6B541E30D031}" presName="circle" presStyleLbl="node1" presStyleIdx="0" presStyleCnt="2"/>
      <dgm:spPr/>
    </dgm:pt>
    <dgm:pt modelId="{7FB7A9BD-8728-470F-8FD7-409931A164CF}" type="pres">
      <dgm:prSet presAssocID="{91E95EC7-80AF-43D1-883F-EF45E78362EC}" presName="transSpace" presStyleCnt="0"/>
      <dgm:spPr/>
    </dgm:pt>
    <dgm:pt modelId="{BE62CF7A-68B9-426A-B1F2-1BD1FB794662}" type="pres">
      <dgm:prSet presAssocID="{8DC46C2A-F5F9-4078-A15B-28FE9A40664C}" presName="posSpace" presStyleCnt="0"/>
      <dgm:spPr/>
    </dgm:pt>
    <dgm:pt modelId="{60F96E36-4843-4F88-8CCE-A10D51DBB28B}" type="pres">
      <dgm:prSet presAssocID="{8DC46C2A-F5F9-4078-A15B-28FE9A40664C}" presName="vertFlow" presStyleCnt="0"/>
      <dgm:spPr/>
    </dgm:pt>
    <dgm:pt modelId="{404849F4-CA97-40ED-BCAF-0A03C2D8D927}" type="pres">
      <dgm:prSet presAssocID="{8DC46C2A-F5F9-4078-A15B-28FE9A40664C}" presName="topSpace" presStyleCnt="0"/>
      <dgm:spPr/>
    </dgm:pt>
    <dgm:pt modelId="{79AAD5CE-EF4C-4CD1-828A-20E74A0E2697}" type="pres">
      <dgm:prSet presAssocID="{8DC46C2A-F5F9-4078-A15B-28FE9A40664C}" presName="firstComp" presStyleCnt="0"/>
      <dgm:spPr/>
    </dgm:pt>
    <dgm:pt modelId="{F220846F-8C2C-4265-9816-20843992A988}" type="pres">
      <dgm:prSet presAssocID="{8DC46C2A-F5F9-4078-A15B-28FE9A40664C}" presName="firstChild" presStyleLbl="bgAccFollowNode1" presStyleIdx="3" presStyleCnt="6"/>
      <dgm:spPr/>
    </dgm:pt>
    <dgm:pt modelId="{E17AA26A-3088-4A6E-96C1-13A96B5FCE4B}" type="pres">
      <dgm:prSet presAssocID="{8DC46C2A-F5F9-4078-A15B-28FE9A40664C}" presName="firstChildTx" presStyleLbl="bgAccFollowNode1" presStyleIdx="3" presStyleCnt="6">
        <dgm:presLayoutVars>
          <dgm:bulletEnabled val="1"/>
        </dgm:presLayoutVars>
      </dgm:prSet>
      <dgm:spPr/>
    </dgm:pt>
    <dgm:pt modelId="{C8CE64C1-CCD5-4459-9CBE-179743DF312F}" type="pres">
      <dgm:prSet presAssocID="{BE6956FB-15F4-4A45-9E18-8D2321B9BFDD}" presName="comp" presStyleCnt="0"/>
      <dgm:spPr/>
    </dgm:pt>
    <dgm:pt modelId="{43A0CCD6-2B5F-44CC-87C5-F816446CE351}" type="pres">
      <dgm:prSet presAssocID="{BE6956FB-15F4-4A45-9E18-8D2321B9BFDD}" presName="child" presStyleLbl="bgAccFollowNode1" presStyleIdx="4" presStyleCnt="6"/>
      <dgm:spPr/>
    </dgm:pt>
    <dgm:pt modelId="{36D3DBFE-0FD0-4AE4-9033-7D0DDE374CB9}" type="pres">
      <dgm:prSet presAssocID="{BE6956FB-15F4-4A45-9E18-8D2321B9BFDD}" presName="childTx" presStyleLbl="bgAccFollowNode1" presStyleIdx="4" presStyleCnt="6">
        <dgm:presLayoutVars>
          <dgm:bulletEnabled val="1"/>
        </dgm:presLayoutVars>
      </dgm:prSet>
      <dgm:spPr/>
    </dgm:pt>
    <dgm:pt modelId="{0F2509C0-AC96-442E-A024-0809398A896C}" type="pres">
      <dgm:prSet presAssocID="{0E415C30-C2E0-4194-918A-B8F8C71E5585}" presName="comp" presStyleCnt="0"/>
      <dgm:spPr/>
    </dgm:pt>
    <dgm:pt modelId="{F4277195-163E-48E2-852F-9FE00C35F69B}" type="pres">
      <dgm:prSet presAssocID="{0E415C30-C2E0-4194-918A-B8F8C71E5585}" presName="child" presStyleLbl="bgAccFollowNode1" presStyleIdx="5" presStyleCnt="6"/>
      <dgm:spPr/>
    </dgm:pt>
    <dgm:pt modelId="{BEA33570-DE7C-418C-BFB1-BEFC02461C29}" type="pres">
      <dgm:prSet presAssocID="{0E415C30-C2E0-4194-918A-B8F8C71E5585}" presName="childTx" presStyleLbl="bgAccFollowNode1" presStyleIdx="5" presStyleCnt="6">
        <dgm:presLayoutVars>
          <dgm:bulletEnabled val="1"/>
        </dgm:presLayoutVars>
      </dgm:prSet>
      <dgm:spPr/>
    </dgm:pt>
    <dgm:pt modelId="{22A4A88A-4E39-41D2-90AF-298C8DC1EDCB}" type="pres">
      <dgm:prSet presAssocID="{8DC46C2A-F5F9-4078-A15B-28FE9A40664C}" presName="negSpace" presStyleCnt="0"/>
      <dgm:spPr/>
    </dgm:pt>
    <dgm:pt modelId="{205EE4C1-324E-4054-BD41-873533C0A98A}" type="pres">
      <dgm:prSet presAssocID="{8DC46C2A-F5F9-4078-A15B-28FE9A40664C}" presName="circle" presStyleLbl="node1" presStyleIdx="1" presStyleCnt="2" custLinFactNeighborX="97" custLinFactNeighborY="-7"/>
      <dgm:spPr/>
    </dgm:pt>
  </dgm:ptLst>
  <dgm:cxnLst>
    <dgm:cxn modelId="{BBBB5A00-E533-4092-8C1E-A9C327E8E25B}" type="presOf" srcId="{18407D13-C884-4B9D-8A89-6B541E30D031}" destId="{934ED18A-9A70-4AD2-B1FD-8FA15C7E4B4E}" srcOrd="0" destOrd="0" presId="urn:microsoft.com/office/officeart/2005/8/layout/hList9"/>
    <dgm:cxn modelId="{E9994005-4680-4E9E-BA83-37AF9E92EF18}" type="presOf" srcId="{04B67308-8065-4AFF-9AC7-144E3A499328}" destId="{AA155EFC-2111-4A27-BEE9-2E04D1BF95F2}" srcOrd="0" destOrd="0" presId="urn:microsoft.com/office/officeart/2005/8/layout/hList9"/>
    <dgm:cxn modelId="{D4DAFE05-639B-4568-A12A-F1C4B04BBB54}" srcId="{8DC46C2A-F5F9-4078-A15B-28FE9A40664C}" destId="{BE6956FB-15F4-4A45-9E18-8D2321B9BFDD}" srcOrd="1" destOrd="0" parTransId="{DFAEFEC6-E7F9-4272-90F7-7FD3D1AE4ABC}" sibTransId="{0BCFE68F-D984-4362-BA44-9E01A82AC05E}"/>
    <dgm:cxn modelId="{C848C00C-C90F-42F3-81BC-8E8EAE8A3135}" srcId="{18407D13-C884-4B9D-8A89-6B541E30D031}" destId="{64452962-322D-4E31-93BD-6031EE4A1247}" srcOrd="0" destOrd="0" parTransId="{9E87B108-D5B3-488C-BCF8-6D354F0E59C0}" sibTransId="{40FE10B0-3F4A-47BE-B900-24471C09440A}"/>
    <dgm:cxn modelId="{205C0D1B-C2B7-4D02-8015-CD25BE016B4B}" srcId="{9891F580-B325-46C0-B3CF-941D37C423ED}" destId="{8DC46C2A-F5F9-4078-A15B-28FE9A40664C}" srcOrd="1" destOrd="0" parTransId="{EF9A16B8-A8E3-46A8-8AE8-E3F333ACD245}" sibTransId="{FEBB9E79-99F8-4E2A-89BF-3D7899B00ABD}"/>
    <dgm:cxn modelId="{49240520-7AEF-45AA-A6BF-F2FCF938D084}" type="presOf" srcId="{0E415C30-C2E0-4194-918A-B8F8C71E5585}" destId="{BEA33570-DE7C-418C-BFB1-BEFC02461C29}" srcOrd="1" destOrd="0" presId="urn:microsoft.com/office/officeart/2005/8/layout/hList9"/>
    <dgm:cxn modelId="{3A61AF23-13BC-47D4-90FF-9DA76E98E4A5}" type="presOf" srcId="{BE6956FB-15F4-4A45-9E18-8D2321B9BFDD}" destId="{36D3DBFE-0FD0-4AE4-9033-7D0DDE374CB9}" srcOrd="1" destOrd="0" presId="urn:microsoft.com/office/officeart/2005/8/layout/hList9"/>
    <dgm:cxn modelId="{ADCF1A2A-7C4E-48A2-8AE9-D551D714FE6D}" type="presOf" srcId="{3272B7C3-9DAE-4E76-9C4E-529C98C015B2}" destId="{E34631BE-9DA8-497C-9618-65937D7F02B5}" srcOrd="1" destOrd="0" presId="urn:microsoft.com/office/officeart/2005/8/layout/hList9"/>
    <dgm:cxn modelId="{BDC4972F-E1A9-46DC-B578-80AD8FD31CDC}" type="presOf" srcId="{64452962-322D-4E31-93BD-6031EE4A1247}" destId="{70FEE50C-4A68-48B4-8F62-F1BCBDC4326B}" srcOrd="0" destOrd="0" presId="urn:microsoft.com/office/officeart/2005/8/layout/hList9"/>
    <dgm:cxn modelId="{4C6D7541-07C5-4D01-9CFC-4855D707873F}" type="presOf" srcId="{BE6956FB-15F4-4A45-9E18-8D2321B9BFDD}" destId="{43A0CCD6-2B5F-44CC-87C5-F816446CE351}" srcOrd="0" destOrd="0" presId="urn:microsoft.com/office/officeart/2005/8/layout/hList9"/>
    <dgm:cxn modelId="{18BF2F42-E92D-4F0B-879E-0400CD2AB130}" type="presOf" srcId="{8893ED39-EBC8-44AF-8958-0C1EF7FA6D1C}" destId="{F220846F-8C2C-4265-9816-20843992A988}" srcOrd="0" destOrd="0" presId="urn:microsoft.com/office/officeart/2005/8/layout/hList9"/>
    <dgm:cxn modelId="{D475596C-E072-4493-AE57-D07BB4A19E00}" type="presOf" srcId="{0E415C30-C2E0-4194-918A-B8F8C71E5585}" destId="{F4277195-163E-48E2-852F-9FE00C35F69B}" srcOrd="0" destOrd="0" presId="urn:microsoft.com/office/officeart/2005/8/layout/hList9"/>
    <dgm:cxn modelId="{BB1B0C52-EF49-4FA8-A3BF-EA9DBF242C8B}" srcId="{8DC46C2A-F5F9-4078-A15B-28FE9A40664C}" destId="{0E415C30-C2E0-4194-918A-B8F8C71E5585}" srcOrd="2" destOrd="0" parTransId="{4D3586CA-42C8-40FD-BBAA-99F1509A04C8}" sibTransId="{FCE565AA-EA67-4914-BAE5-4B896AADA86F}"/>
    <dgm:cxn modelId="{62DC9856-5645-4B71-9851-58B7961C2196}" type="presOf" srcId="{8DC46C2A-F5F9-4078-A15B-28FE9A40664C}" destId="{205EE4C1-324E-4054-BD41-873533C0A98A}" srcOrd="0" destOrd="0" presId="urn:microsoft.com/office/officeart/2005/8/layout/hList9"/>
    <dgm:cxn modelId="{2D5A5357-D93B-4407-956C-4D8E3A688682}" srcId="{18407D13-C884-4B9D-8A89-6B541E30D031}" destId="{3272B7C3-9DAE-4E76-9C4E-529C98C015B2}" srcOrd="1" destOrd="0" parTransId="{1A81DAC9-8217-404C-8C87-EE0B7280203B}" sibTransId="{60B366C1-F058-447B-AE7F-8ABA07F03785}"/>
    <dgm:cxn modelId="{BA6A0D58-3E96-490D-B2B2-5F935164803B}" type="presOf" srcId="{9891F580-B325-46C0-B3CF-941D37C423ED}" destId="{1F677876-8F49-4D16-AE48-16FA76A8A84C}" srcOrd="0" destOrd="0" presId="urn:microsoft.com/office/officeart/2005/8/layout/hList9"/>
    <dgm:cxn modelId="{6B744E82-60F5-4207-A5B5-E2E5F1E355EC}" type="presOf" srcId="{04B67308-8065-4AFF-9AC7-144E3A499328}" destId="{CE90FD27-CC14-4BA4-9312-DE86D187500A}" srcOrd="1" destOrd="0" presId="urn:microsoft.com/office/officeart/2005/8/layout/hList9"/>
    <dgm:cxn modelId="{500A2986-5199-4B6A-A35A-309AFB067C63}" srcId="{8DC46C2A-F5F9-4078-A15B-28FE9A40664C}" destId="{8893ED39-EBC8-44AF-8958-0C1EF7FA6D1C}" srcOrd="0" destOrd="0" parTransId="{31849030-76A9-4092-B442-F5A7D488D537}" sibTransId="{3B69EEDE-000C-4FB5-A9B4-55EEE38481AE}"/>
    <dgm:cxn modelId="{625C918A-BE03-4066-98DB-149070ED7AA5}" type="presOf" srcId="{3272B7C3-9DAE-4E76-9C4E-529C98C015B2}" destId="{2F8B90DC-BD0E-4462-9B32-339405BF58D6}" srcOrd="0" destOrd="0" presId="urn:microsoft.com/office/officeart/2005/8/layout/hList9"/>
    <dgm:cxn modelId="{F9F5E795-5528-4883-A63F-7F2253AFF84C}" srcId="{18407D13-C884-4B9D-8A89-6B541E30D031}" destId="{04B67308-8065-4AFF-9AC7-144E3A499328}" srcOrd="2" destOrd="0" parTransId="{AE20CE07-ACCD-460B-B84D-129792C966A4}" sibTransId="{866D113C-E917-475C-9A47-331BBE7CF80E}"/>
    <dgm:cxn modelId="{8534E2AB-8834-4E23-A994-6A6CCF4D84F6}" type="presOf" srcId="{64452962-322D-4E31-93BD-6031EE4A1247}" destId="{E523185A-88C8-42D9-BE45-7E582A36787B}" srcOrd="1" destOrd="0" presId="urn:microsoft.com/office/officeart/2005/8/layout/hList9"/>
    <dgm:cxn modelId="{1254E0D6-4239-4280-A4A9-BF277FAE94E8}" srcId="{9891F580-B325-46C0-B3CF-941D37C423ED}" destId="{18407D13-C884-4B9D-8A89-6B541E30D031}" srcOrd="0" destOrd="0" parTransId="{4F6B80B0-70B1-494A-AA9C-01AF6A75DFB3}" sibTransId="{91E95EC7-80AF-43D1-883F-EF45E78362EC}"/>
    <dgm:cxn modelId="{0267A9EB-F727-4D4D-9C2A-261B989161CC}" type="presOf" srcId="{8893ED39-EBC8-44AF-8958-0C1EF7FA6D1C}" destId="{E17AA26A-3088-4A6E-96C1-13A96B5FCE4B}" srcOrd="1" destOrd="0" presId="urn:microsoft.com/office/officeart/2005/8/layout/hList9"/>
    <dgm:cxn modelId="{B53D60AF-C056-4654-8C9D-D0C9DD05DBAC}" type="presParOf" srcId="{1F677876-8F49-4D16-AE48-16FA76A8A84C}" destId="{197B4616-EFD5-4AEC-B5DF-14C13DF2F802}" srcOrd="0" destOrd="0" presId="urn:microsoft.com/office/officeart/2005/8/layout/hList9"/>
    <dgm:cxn modelId="{8A63CB0C-0CF8-4039-B109-6F1FA3628712}" type="presParOf" srcId="{1F677876-8F49-4D16-AE48-16FA76A8A84C}" destId="{22F7263C-5100-4A70-A72C-BFFE7C57456B}" srcOrd="1" destOrd="0" presId="urn:microsoft.com/office/officeart/2005/8/layout/hList9"/>
    <dgm:cxn modelId="{2939BF8F-C0DC-4AFA-A2C9-ED3CB3B329E3}" type="presParOf" srcId="{22F7263C-5100-4A70-A72C-BFFE7C57456B}" destId="{0D3BADB7-788D-47E7-951F-E7E64465A073}" srcOrd="0" destOrd="0" presId="urn:microsoft.com/office/officeart/2005/8/layout/hList9"/>
    <dgm:cxn modelId="{78D006FB-6013-4617-839D-6EE8403BD69F}" type="presParOf" srcId="{22F7263C-5100-4A70-A72C-BFFE7C57456B}" destId="{7512271C-8CE0-4425-A371-74E460E83178}" srcOrd="1" destOrd="0" presId="urn:microsoft.com/office/officeart/2005/8/layout/hList9"/>
    <dgm:cxn modelId="{1FCDF0DB-49AE-4125-9594-1A2D089DAE0A}" type="presParOf" srcId="{7512271C-8CE0-4425-A371-74E460E83178}" destId="{70FEE50C-4A68-48B4-8F62-F1BCBDC4326B}" srcOrd="0" destOrd="0" presId="urn:microsoft.com/office/officeart/2005/8/layout/hList9"/>
    <dgm:cxn modelId="{0923C30F-2FF9-48E6-8405-1B87FF0F7BDD}" type="presParOf" srcId="{7512271C-8CE0-4425-A371-74E460E83178}" destId="{E523185A-88C8-42D9-BE45-7E582A36787B}" srcOrd="1" destOrd="0" presId="urn:microsoft.com/office/officeart/2005/8/layout/hList9"/>
    <dgm:cxn modelId="{8EF9ACFE-3C79-4DEC-9758-BC5C7B7761DC}" type="presParOf" srcId="{22F7263C-5100-4A70-A72C-BFFE7C57456B}" destId="{CCB57C63-AA54-4189-BF6C-72DD0FE78ADD}" srcOrd="2" destOrd="0" presId="urn:microsoft.com/office/officeart/2005/8/layout/hList9"/>
    <dgm:cxn modelId="{86AFFA38-D079-40C7-A284-4185DE8D9908}" type="presParOf" srcId="{CCB57C63-AA54-4189-BF6C-72DD0FE78ADD}" destId="{2F8B90DC-BD0E-4462-9B32-339405BF58D6}" srcOrd="0" destOrd="0" presId="urn:microsoft.com/office/officeart/2005/8/layout/hList9"/>
    <dgm:cxn modelId="{F62E3216-F96B-465E-A612-36C07A0EC7D1}" type="presParOf" srcId="{CCB57C63-AA54-4189-BF6C-72DD0FE78ADD}" destId="{E34631BE-9DA8-497C-9618-65937D7F02B5}" srcOrd="1" destOrd="0" presId="urn:microsoft.com/office/officeart/2005/8/layout/hList9"/>
    <dgm:cxn modelId="{EA68AF0C-A65B-40A6-B69F-A0116FCD3D74}" type="presParOf" srcId="{22F7263C-5100-4A70-A72C-BFFE7C57456B}" destId="{D4B0EEF1-9D41-4A2A-935A-DF84193B74F0}" srcOrd="3" destOrd="0" presId="urn:microsoft.com/office/officeart/2005/8/layout/hList9"/>
    <dgm:cxn modelId="{5CD9F4A9-561A-4B3F-A02E-FE13EBB2E754}" type="presParOf" srcId="{D4B0EEF1-9D41-4A2A-935A-DF84193B74F0}" destId="{AA155EFC-2111-4A27-BEE9-2E04D1BF95F2}" srcOrd="0" destOrd="0" presId="urn:microsoft.com/office/officeart/2005/8/layout/hList9"/>
    <dgm:cxn modelId="{6760EAC2-5C31-4FFE-AD0B-BE0C5AB4144C}" type="presParOf" srcId="{D4B0EEF1-9D41-4A2A-935A-DF84193B74F0}" destId="{CE90FD27-CC14-4BA4-9312-DE86D187500A}" srcOrd="1" destOrd="0" presId="urn:microsoft.com/office/officeart/2005/8/layout/hList9"/>
    <dgm:cxn modelId="{1D02C9C5-B1CF-44CF-9167-2B8C8FE0E4D4}" type="presParOf" srcId="{1F677876-8F49-4D16-AE48-16FA76A8A84C}" destId="{74E30225-5108-42D8-B9FA-4BCECAD7B128}" srcOrd="2" destOrd="0" presId="urn:microsoft.com/office/officeart/2005/8/layout/hList9"/>
    <dgm:cxn modelId="{C18AB46E-8C17-4EB7-9875-69A9A302E1E2}" type="presParOf" srcId="{1F677876-8F49-4D16-AE48-16FA76A8A84C}" destId="{934ED18A-9A70-4AD2-B1FD-8FA15C7E4B4E}" srcOrd="3" destOrd="0" presId="urn:microsoft.com/office/officeart/2005/8/layout/hList9"/>
    <dgm:cxn modelId="{575E8268-2166-4213-B59D-E6BB48502227}" type="presParOf" srcId="{1F677876-8F49-4D16-AE48-16FA76A8A84C}" destId="{7FB7A9BD-8728-470F-8FD7-409931A164CF}" srcOrd="4" destOrd="0" presId="urn:microsoft.com/office/officeart/2005/8/layout/hList9"/>
    <dgm:cxn modelId="{8425CF11-F60B-45A8-951E-1968A5AD65B3}" type="presParOf" srcId="{1F677876-8F49-4D16-AE48-16FA76A8A84C}" destId="{BE62CF7A-68B9-426A-B1F2-1BD1FB794662}" srcOrd="5" destOrd="0" presId="urn:microsoft.com/office/officeart/2005/8/layout/hList9"/>
    <dgm:cxn modelId="{AC7CB751-5DA7-4033-8F41-C39A6A794067}" type="presParOf" srcId="{1F677876-8F49-4D16-AE48-16FA76A8A84C}" destId="{60F96E36-4843-4F88-8CCE-A10D51DBB28B}" srcOrd="6" destOrd="0" presId="urn:microsoft.com/office/officeart/2005/8/layout/hList9"/>
    <dgm:cxn modelId="{F9481550-C2DA-430B-ADBE-13A4EEFCD937}" type="presParOf" srcId="{60F96E36-4843-4F88-8CCE-A10D51DBB28B}" destId="{404849F4-CA97-40ED-BCAF-0A03C2D8D927}" srcOrd="0" destOrd="0" presId="urn:microsoft.com/office/officeart/2005/8/layout/hList9"/>
    <dgm:cxn modelId="{49447A87-00DA-49D6-B451-D5D0E00DD9CE}" type="presParOf" srcId="{60F96E36-4843-4F88-8CCE-A10D51DBB28B}" destId="{79AAD5CE-EF4C-4CD1-828A-20E74A0E2697}" srcOrd="1" destOrd="0" presId="urn:microsoft.com/office/officeart/2005/8/layout/hList9"/>
    <dgm:cxn modelId="{E06AE8DB-7A3A-43BE-9606-ECB9BFEE3D53}" type="presParOf" srcId="{79AAD5CE-EF4C-4CD1-828A-20E74A0E2697}" destId="{F220846F-8C2C-4265-9816-20843992A988}" srcOrd="0" destOrd="0" presId="urn:microsoft.com/office/officeart/2005/8/layout/hList9"/>
    <dgm:cxn modelId="{C706F89D-D80E-4C92-9E30-C5D2BA560B84}" type="presParOf" srcId="{79AAD5CE-EF4C-4CD1-828A-20E74A0E2697}" destId="{E17AA26A-3088-4A6E-96C1-13A96B5FCE4B}" srcOrd="1" destOrd="0" presId="urn:microsoft.com/office/officeart/2005/8/layout/hList9"/>
    <dgm:cxn modelId="{28158433-A44D-4202-9E32-834A62985B38}" type="presParOf" srcId="{60F96E36-4843-4F88-8CCE-A10D51DBB28B}" destId="{C8CE64C1-CCD5-4459-9CBE-179743DF312F}" srcOrd="2" destOrd="0" presId="urn:microsoft.com/office/officeart/2005/8/layout/hList9"/>
    <dgm:cxn modelId="{33A973C6-AAAD-45ED-AB0C-C161B1F277FE}" type="presParOf" srcId="{C8CE64C1-CCD5-4459-9CBE-179743DF312F}" destId="{43A0CCD6-2B5F-44CC-87C5-F816446CE351}" srcOrd="0" destOrd="0" presId="urn:microsoft.com/office/officeart/2005/8/layout/hList9"/>
    <dgm:cxn modelId="{EF134D04-202E-4E55-A3AB-143382FE9C44}" type="presParOf" srcId="{C8CE64C1-CCD5-4459-9CBE-179743DF312F}" destId="{36D3DBFE-0FD0-4AE4-9033-7D0DDE374CB9}" srcOrd="1" destOrd="0" presId="urn:microsoft.com/office/officeart/2005/8/layout/hList9"/>
    <dgm:cxn modelId="{66D61200-9E32-47DC-A611-AC9325C031B3}" type="presParOf" srcId="{60F96E36-4843-4F88-8CCE-A10D51DBB28B}" destId="{0F2509C0-AC96-442E-A024-0809398A896C}" srcOrd="3" destOrd="0" presId="urn:microsoft.com/office/officeart/2005/8/layout/hList9"/>
    <dgm:cxn modelId="{E2400B96-1154-486C-BCA9-60D7608615D3}" type="presParOf" srcId="{0F2509C0-AC96-442E-A024-0809398A896C}" destId="{F4277195-163E-48E2-852F-9FE00C35F69B}" srcOrd="0" destOrd="0" presId="urn:microsoft.com/office/officeart/2005/8/layout/hList9"/>
    <dgm:cxn modelId="{D35D95E6-9BCB-46C5-B855-6FEBB7635EA1}" type="presParOf" srcId="{0F2509C0-AC96-442E-A024-0809398A896C}" destId="{BEA33570-DE7C-418C-BFB1-BEFC02461C29}" srcOrd="1" destOrd="0" presId="urn:microsoft.com/office/officeart/2005/8/layout/hList9"/>
    <dgm:cxn modelId="{ECA36AD1-7BEA-405B-B7C4-6C7E44014B5A}" type="presParOf" srcId="{1F677876-8F49-4D16-AE48-16FA76A8A84C}" destId="{22A4A88A-4E39-41D2-90AF-298C8DC1EDCB}" srcOrd="7" destOrd="0" presId="urn:microsoft.com/office/officeart/2005/8/layout/hList9"/>
    <dgm:cxn modelId="{8F000155-C8CF-44C0-BAB9-F36BC1D1EF72}" type="presParOf" srcId="{1F677876-8F49-4D16-AE48-16FA76A8A84C}" destId="{205EE4C1-324E-4054-BD41-873533C0A98A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92350A-0D93-4BCF-A3C3-E47E1D0CF6AC}" type="doc">
      <dgm:prSet loTypeId="urn:microsoft.com/office/officeart/2005/8/layout/process2" loCatId="process" qsTypeId="urn:microsoft.com/office/officeart/2005/8/quickstyle/simple2#1" qsCatId="simple" csTypeId="urn:microsoft.com/office/officeart/2005/8/colors/accent5_2#1" csCatId="accent5" phldr="1"/>
      <dgm:spPr/>
      <dgm:t>
        <a:bodyPr/>
        <a:lstStyle/>
        <a:p>
          <a:endParaRPr lang="zh-CN" altLang="en-US"/>
        </a:p>
      </dgm:t>
    </dgm:pt>
    <dgm:pt modelId="{C610C357-ACFD-4E0A-8731-7E3909096E1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YOLO</a:t>
          </a:r>
          <a:r>
            <a:rPr lang="zh-CN" altLang="en-US" dirty="0"/>
            <a:t>识别结果</a:t>
          </a:r>
        </a:p>
      </dgm:t>
    </dgm:pt>
    <dgm:pt modelId="{D68F9022-9FFA-4C1B-AF71-DCCBCEA38377}" type="parTrans" cxnId="{13632037-3036-4838-A30F-F3AF703B27C7}">
      <dgm:prSet/>
      <dgm:spPr/>
      <dgm:t>
        <a:bodyPr/>
        <a:lstStyle/>
        <a:p>
          <a:endParaRPr lang="zh-CN" altLang="en-US"/>
        </a:p>
      </dgm:t>
    </dgm:pt>
    <dgm:pt modelId="{D905B649-5BCA-48B5-A3C3-5F5CFF77ABC2}" type="sibTrans" cxnId="{13632037-3036-4838-A30F-F3AF703B27C7}">
      <dgm:prSet/>
      <dgm:spPr/>
      <dgm:t>
        <a:bodyPr/>
        <a:lstStyle/>
        <a:p>
          <a:endParaRPr lang="zh-CN" altLang="en-US"/>
        </a:p>
      </dgm:t>
    </dgm:pt>
    <dgm:pt modelId="{C5D8681C-8AA0-4B89-89DD-6E421F74F9F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传输模块（</a:t>
          </a:r>
          <a:r>
            <a:rPr lang="en-US" altLang="zh-CN" dirty="0"/>
            <a:t>HTTP POST)</a:t>
          </a:r>
          <a:endParaRPr lang="zh-CN" altLang="en-US" dirty="0"/>
        </a:p>
      </dgm:t>
    </dgm:pt>
    <dgm:pt modelId="{A0818F6C-260C-4468-9499-A5CE204C1601}" type="parTrans" cxnId="{A1211D7F-0A7D-45E2-B770-8B8FC73880CC}">
      <dgm:prSet/>
      <dgm:spPr/>
      <dgm:t>
        <a:bodyPr/>
        <a:lstStyle/>
        <a:p>
          <a:endParaRPr lang="zh-CN" altLang="en-US"/>
        </a:p>
      </dgm:t>
    </dgm:pt>
    <dgm:pt modelId="{847C89B2-4B3C-4E84-B2E2-044893BBE8D1}" type="sibTrans" cxnId="{A1211D7F-0A7D-45E2-B770-8B8FC73880CC}">
      <dgm:prSet/>
      <dgm:spPr/>
      <dgm:t>
        <a:bodyPr/>
        <a:lstStyle/>
        <a:p>
          <a:endParaRPr lang="zh-CN" altLang="en-US"/>
        </a:p>
      </dgm:t>
    </dgm:pt>
    <dgm:pt modelId="{71C03CB0-663B-4354-9448-56352A96617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API</a:t>
          </a:r>
          <a:r>
            <a:rPr lang="zh-CN" altLang="en-US" dirty="0"/>
            <a:t>接口（</a:t>
          </a:r>
          <a:r>
            <a:rPr lang="en-US" altLang="zh-CN" dirty="0"/>
            <a:t>Flask)</a:t>
          </a:r>
        </a:p>
      </dgm:t>
    </dgm:pt>
    <dgm:pt modelId="{86F8008B-3B4C-42A6-92BB-7A830521A3E2}" type="parTrans" cxnId="{890E7E70-4118-404A-AD23-D8CE5339BA41}">
      <dgm:prSet/>
      <dgm:spPr/>
      <dgm:t>
        <a:bodyPr/>
        <a:lstStyle/>
        <a:p>
          <a:endParaRPr lang="zh-CN" altLang="en-US"/>
        </a:p>
      </dgm:t>
    </dgm:pt>
    <dgm:pt modelId="{1A8448F3-9133-4332-8D4C-28B6D22B6A35}" type="sibTrans" cxnId="{890E7E70-4118-404A-AD23-D8CE5339BA41}">
      <dgm:prSet/>
      <dgm:spPr/>
      <dgm:t>
        <a:bodyPr/>
        <a:lstStyle/>
        <a:p>
          <a:endParaRPr lang="zh-CN" altLang="en-US"/>
        </a:p>
      </dgm:t>
    </dgm:pt>
    <dgm:pt modelId="{01DA199F-6FD1-4A87-BFF1-157C8B0CF33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数据库动态更新</a:t>
          </a:r>
        </a:p>
      </dgm:t>
    </dgm:pt>
    <dgm:pt modelId="{3722C344-171A-4C35-AE1F-91BEFE98641F}" type="parTrans" cxnId="{6DA14076-AE73-44FE-97EB-39C628540915}">
      <dgm:prSet/>
      <dgm:spPr/>
      <dgm:t>
        <a:bodyPr/>
        <a:lstStyle/>
        <a:p>
          <a:endParaRPr lang="zh-CN" altLang="en-US"/>
        </a:p>
      </dgm:t>
    </dgm:pt>
    <dgm:pt modelId="{C1464FDD-8DF3-4F49-93CB-C1BE58B4C22E}" type="sibTrans" cxnId="{6DA14076-AE73-44FE-97EB-39C628540915}">
      <dgm:prSet/>
      <dgm:spPr/>
      <dgm:t>
        <a:bodyPr/>
        <a:lstStyle/>
        <a:p>
          <a:endParaRPr lang="zh-CN" altLang="en-US"/>
        </a:p>
      </dgm:t>
    </dgm:pt>
    <dgm:pt modelId="{AC036055-5E0B-46F5-BF63-EB69EBC2D2F4}" type="pres">
      <dgm:prSet presAssocID="{9492350A-0D93-4BCF-A3C3-E47E1D0CF6AC}" presName="linearFlow" presStyleCnt="0">
        <dgm:presLayoutVars>
          <dgm:resizeHandles val="exact"/>
        </dgm:presLayoutVars>
      </dgm:prSet>
      <dgm:spPr/>
    </dgm:pt>
    <dgm:pt modelId="{DBEB233B-0F54-4337-B57D-BD324CA41A5A}" type="pres">
      <dgm:prSet presAssocID="{C610C357-ACFD-4E0A-8731-7E3909096E1A}" presName="node" presStyleLbl="node1" presStyleIdx="0" presStyleCnt="4" custScaleX="127162">
        <dgm:presLayoutVars>
          <dgm:bulletEnabled val="1"/>
        </dgm:presLayoutVars>
      </dgm:prSet>
      <dgm:spPr/>
    </dgm:pt>
    <dgm:pt modelId="{1741D86E-7C09-47A3-B088-F22A2C718EDE}" type="pres">
      <dgm:prSet presAssocID="{D905B649-5BCA-48B5-A3C3-5F5CFF77ABC2}" presName="sibTrans" presStyleLbl="sibTrans2D1" presStyleIdx="0" presStyleCnt="3"/>
      <dgm:spPr/>
    </dgm:pt>
    <dgm:pt modelId="{4AA87C83-CE5B-4EEC-A3C7-37ED3D8B78A7}" type="pres">
      <dgm:prSet presAssocID="{D905B649-5BCA-48B5-A3C3-5F5CFF77ABC2}" presName="connectorText" presStyleLbl="sibTrans2D1" presStyleIdx="0" presStyleCnt="3"/>
      <dgm:spPr/>
    </dgm:pt>
    <dgm:pt modelId="{6DBB4D7A-D50F-4141-9D65-989D12C70B37}" type="pres">
      <dgm:prSet presAssocID="{C5D8681C-8AA0-4B89-89DD-6E421F74F9F3}" presName="node" presStyleLbl="node1" presStyleIdx="1" presStyleCnt="4" custScaleX="127162">
        <dgm:presLayoutVars>
          <dgm:bulletEnabled val="1"/>
        </dgm:presLayoutVars>
      </dgm:prSet>
      <dgm:spPr/>
    </dgm:pt>
    <dgm:pt modelId="{E054E598-5E90-49F7-A4E5-0564800F0D9E}" type="pres">
      <dgm:prSet presAssocID="{847C89B2-4B3C-4E84-B2E2-044893BBE8D1}" presName="sibTrans" presStyleLbl="sibTrans2D1" presStyleIdx="1" presStyleCnt="3"/>
      <dgm:spPr/>
    </dgm:pt>
    <dgm:pt modelId="{75928D26-AE3E-4C03-B678-70B20CB86E07}" type="pres">
      <dgm:prSet presAssocID="{847C89B2-4B3C-4E84-B2E2-044893BBE8D1}" presName="connectorText" presStyleLbl="sibTrans2D1" presStyleIdx="1" presStyleCnt="3"/>
      <dgm:spPr/>
    </dgm:pt>
    <dgm:pt modelId="{9915B63F-0091-4D71-8568-629D54B17A2F}" type="pres">
      <dgm:prSet presAssocID="{71C03CB0-663B-4354-9448-56352A966173}" presName="node" presStyleLbl="node1" presStyleIdx="2" presStyleCnt="4" custScaleX="127162">
        <dgm:presLayoutVars>
          <dgm:bulletEnabled val="1"/>
        </dgm:presLayoutVars>
      </dgm:prSet>
      <dgm:spPr/>
    </dgm:pt>
    <dgm:pt modelId="{009074BB-72BD-4AAF-857A-4BD0E9193D18}" type="pres">
      <dgm:prSet presAssocID="{1A8448F3-9133-4332-8D4C-28B6D22B6A35}" presName="sibTrans" presStyleLbl="sibTrans2D1" presStyleIdx="2" presStyleCnt="3"/>
      <dgm:spPr/>
    </dgm:pt>
    <dgm:pt modelId="{5D81AA0F-68F8-4D81-AA1F-F1676B3BEEB7}" type="pres">
      <dgm:prSet presAssocID="{1A8448F3-9133-4332-8D4C-28B6D22B6A35}" presName="connectorText" presStyleLbl="sibTrans2D1" presStyleIdx="2" presStyleCnt="3"/>
      <dgm:spPr/>
    </dgm:pt>
    <dgm:pt modelId="{5D1C150C-A272-46B7-B10B-4251799E6372}" type="pres">
      <dgm:prSet presAssocID="{01DA199F-6FD1-4A87-BFF1-157C8B0CF337}" presName="node" presStyleLbl="node1" presStyleIdx="3" presStyleCnt="4" custScaleX="127162">
        <dgm:presLayoutVars>
          <dgm:bulletEnabled val="1"/>
        </dgm:presLayoutVars>
      </dgm:prSet>
      <dgm:spPr/>
    </dgm:pt>
  </dgm:ptLst>
  <dgm:cxnLst>
    <dgm:cxn modelId="{9608162B-FD1C-42A0-8956-FDD24933A27D}" type="presOf" srcId="{9492350A-0D93-4BCF-A3C3-E47E1D0CF6AC}" destId="{AC036055-5E0B-46F5-BF63-EB69EBC2D2F4}" srcOrd="0" destOrd="0" presId="urn:microsoft.com/office/officeart/2005/8/layout/process2"/>
    <dgm:cxn modelId="{13632037-3036-4838-A30F-F3AF703B27C7}" srcId="{9492350A-0D93-4BCF-A3C3-E47E1D0CF6AC}" destId="{C610C357-ACFD-4E0A-8731-7E3909096E1A}" srcOrd="0" destOrd="0" parTransId="{D68F9022-9FFA-4C1B-AF71-DCCBCEA38377}" sibTransId="{D905B649-5BCA-48B5-A3C3-5F5CFF77ABC2}"/>
    <dgm:cxn modelId="{AD61905D-FFB4-4852-A7E3-C42EAAF3B4C6}" type="presOf" srcId="{D905B649-5BCA-48B5-A3C3-5F5CFF77ABC2}" destId="{1741D86E-7C09-47A3-B088-F22A2C718EDE}" srcOrd="0" destOrd="0" presId="urn:microsoft.com/office/officeart/2005/8/layout/process2"/>
    <dgm:cxn modelId="{E98B225F-5D42-4646-BBA4-EE2753B0ED36}" type="presOf" srcId="{C610C357-ACFD-4E0A-8731-7E3909096E1A}" destId="{DBEB233B-0F54-4337-B57D-BD324CA41A5A}" srcOrd="0" destOrd="0" presId="urn:microsoft.com/office/officeart/2005/8/layout/process2"/>
    <dgm:cxn modelId="{1608CD45-FBBB-44E9-A5AC-33EF30F11265}" type="presOf" srcId="{C5D8681C-8AA0-4B89-89DD-6E421F74F9F3}" destId="{6DBB4D7A-D50F-4141-9D65-989D12C70B37}" srcOrd="0" destOrd="0" presId="urn:microsoft.com/office/officeart/2005/8/layout/process2"/>
    <dgm:cxn modelId="{06B3D34C-2AC2-45EB-B6B1-E6330AB7FC30}" type="presOf" srcId="{1A8448F3-9133-4332-8D4C-28B6D22B6A35}" destId="{5D81AA0F-68F8-4D81-AA1F-F1676B3BEEB7}" srcOrd="1" destOrd="0" presId="urn:microsoft.com/office/officeart/2005/8/layout/process2"/>
    <dgm:cxn modelId="{890E7E70-4118-404A-AD23-D8CE5339BA41}" srcId="{9492350A-0D93-4BCF-A3C3-E47E1D0CF6AC}" destId="{71C03CB0-663B-4354-9448-56352A966173}" srcOrd="2" destOrd="0" parTransId="{86F8008B-3B4C-42A6-92BB-7A830521A3E2}" sibTransId="{1A8448F3-9133-4332-8D4C-28B6D22B6A35}"/>
    <dgm:cxn modelId="{6DA14076-AE73-44FE-97EB-39C628540915}" srcId="{9492350A-0D93-4BCF-A3C3-E47E1D0CF6AC}" destId="{01DA199F-6FD1-4A87-BFF1-157C8B0CF337}" srcOrd="3" destOrd="0" parTransId="{3722C344-171A-4C35-AE1F-91BEFE98641F}" sibTransId="{C1464FDD-8DF3-4F49-93CB-C1BE58B4C22E}"/>
    <dgm:cxn modelId="{A1211D7F-0A7D-45E2-B770-8B8FC73880CC}" srcId="{9492350A-0D93-4BCF-A3C3-E47E1D0CF6AC}" destId="{C5D8681C-8AA0-4B89-89DD-6E421F74F9F3}" srcOrd="1" destOrd="0" parTransId="{A0818F6C-260C-4468-9499-A5CE204C1601}" sibTransId="{847C89B2-4B3C-4E84-B2E2-044893BBE8D1}"/>
    <dgm:cxn modelId="{29D35796-80AB-479A-BAC8-699DAD848038}" type="presOf" srcId="{847C89B2-4B3C-4E84-B2E2-044893BBE8D1}" destId="{E054E598-5E90-49F7-A4E5-0564800F0D9E}" srcOrd="0" destOrd="0" presId="urn:microsoft.com/office/officeart/2005/8/layout/process2"/>
    <dgm:cxn modelId="{CB9867B3-3B11-4AB8-8968-4D0BE72E127A}" type="presOf" srcId="{01DA199F-6FD1-4A87-BFF1-157C8B0CF337}" destId="{5D1C150C-A272-46B7-B10B-4251799E6372}" srcOrd="0" destOrd="0" presId="urn:microsoft.com/office/officeart/2005/8/layout/process2"/>
    <dgm:cxn modelId="{A0A06DB9-1CD2-4AEF-A5DC-06A11C23EFF7}" type="presOf" srcId="{1A8448F3-9133-4332-8D4C-28B6D22B6A35}" destId="{009074BB-72BD-4AAF-857A-4BD0E9193D18}" srcOrd="0" destOrd="0" presId="urn:microsoft.com/office/officeart/2005/8/layout/process2"/>
    <dgm:cxn modelId="{FD7A32E4-17E5-47C0-9125-75D8986178D1}" type="presOf" srcId="{71C03CB0-663B-4354-9448-56352A966173}" destId="{9915B63F-0091-4D71-8568-629D54B17A2F}" srcOrd="0" destOrd="0" presId="urn:microsoft.com/office/officeart/2005/8/layout/process2"/>
    <dgm:cxn modelId="{0F30DDEB-C148-43CD-8561-96F8AE8AADD6}" type="presOf" srcId="{847C89B2-4B3C-4E84-B2E2-044893BBE8D1}" destId="{75928D26-AE3E-4C03-B678-70B20CB86E07}" srcOrd="1" destOrd="0" presId="urn:microsoft.com/office/officeart/2005/8/layout/process2"/>
    <dgm:cxn modelId="{FC8720F1-16F4-4F0F-B604-E9B0B52AFBEB}" type="presOf" srcId="{D905B649-5BCA-48B5-A3C3-5F5CFF77ABC2}" destId="{4AA87C83-CE5B-4EEC-A3C7-37ED3D8B78A7}" srcOrd="1" destOrd="0" presId="urn:microsoft.com/office/officeart/2005/8/layout/process2"/>
    <dgm:cxn modelId="{BE93C020-4CC9-4331-A4FF-496FAA5B86F8}" type="presParOf" srcId="{AC036055-5E0B-46F5-BF63-EB69EBC2D2F4}" destId="{DBEB233B-0F54-4337-B57D-BD324CA41A5A}" srcOrd="0" destOrd="0" presId="urn:microsoft.com/office/officeart/2005/8/layout/process2"/>
    <dgm:cxn modelId="{085859F4-B28F-4DEA-A84E-DDFD689A19C9}" type="presParOf" srcId="{AC036055-5E0B-46F5-BF63-EB69EBC2D2F4}" destId="{1741D86E-7C09-47A3-B088-F22A2C718EDE}" srcOrd="1" destOrd="0" presId="urn:microsoft.com/office/officeart/2005/8/layout/process2"/>
    <dgm:cxn modelId="{8A232688-89FC-4BBB-B0CD-FBB0DADA7D1D}" type="presParOf" srcId="{1741D86E-7C09-47A3-B088-F22A2C718EDE}" destId="{4AA87C83-CE5B-4EEC-A3C7-37ED3D8B78A7}" srcOrd="0" destOrd="0" presId="urn:microsoft.com/office/officeart/2005/8/layout/process2"/>
    <dgm:cxn modelId="{91EBC811-5A77-479B-ACEA-66C7E4348430}" type="presParOf" srcId="{AC036055-5E0B-46F5-BF63-EB69EBC2D2F4}" destId="{6DBB4D7A-D50F-4141-9D65-989D12C70B37}" srcOrd="2" destOrd="0" presId="urn:microsoft.com/office/officeart/2005/8/layout/process2"/>
    <dgm:cxn modelId="{46CE4623-4C6C-4604-AE58-5FECA5C24BFA}" type="presParOf" srcId="{AC036055-5E0B-46F5-BF63-EB69EBC2D2F4}" destId="{E054E598-5E90-49F7-A4E5-0564800F0D9E}" srcOrd="3" destOrd="0" presId="urn:microsoft.com/office/officeart/2005/8/layout/process2"/>
    <dgm:cxn modelId="{D1DA3DCD-018F-478D-9821-9EB4DF242F22}" type="presParOf" srcId="{E054E598-5E90-49F7-A4E5-0564800F0D9E}" destId="{75928D26-AE3E-4C03-B678-70B20CB86E07}" srcOrd="0" destOrd="0" presId="urn:microsoft.com/office/officeart/2005/8/layout/process2"/>
    <dgm:cxn modelId="{BDB758DE-485C-4642-9415-66AABE7E3B15}" type="presParOf" srcId="{AC036055-5E0B-46F5-BF63-EB69EBC2D2F4}" destId="{9915B63F-0091-4D71-8568-629D54B17A2F}" srcOrd="4" destOrd="0" presId="urn:microsoft.com/office/officeart/2005/8/layout/process2"/>
    <dgm:cxn modelId="{CADFD2BE-B9AE-45D0-AD6B-0972A12C548A}" type="presParOf" srcId="{AC036055-5E0B-46F5-BF63-EB69EBC2D2F4}" destId="{009074BB-72BD-4AAF-857A-4BD0E9193D18}" srcOrd="5" destOrd="0" presId="urn:microsoft.com/office/officeart/2005/8/layout/process2"/>
    <dgm:cxn modelId="{78085FB2-FE01-4E65-832A-4F88B6671840}" type="presParOf" srcId="{009074BB-72BD-4AAF-857A-4BD0E9193D18}" destId="{5D81AA0F-68F8-4D81-AA1F-F1676B3BEEB7}" srcOrd="0" destOrd="0" presId="urn:microsoft.com/office/officeart/2005/8/layout/process2"/>
    <dgm:cxn modelId="{71584854-913E-45DD-B2CB-2C6F0369DA03}" type="presParOf" srcId="{AC036055-5E0B-46F5-BF63-EB69EBC2D2F4}" destId="{5D1C150C-A272-46B7-B10B-4251799E637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233B-0F54-4337-B57D-BD324CA41A5A}">
      <dsp:nvSpPr>
        <dsp:cNvPr id="0" name=""/>
        <dsp:cNvSpPr/>
      </dsp:nvSpPr>
      <dsp:spPr>
        <a:xfrm>
          <a:off x="192914" y="4793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摄像头检测</a:t>
          </a:r>
        </a:p>
      </dsp:txBody>
      <dsp:txXfrm>
        <a:off x="211552" y="23431"/>
        <a:ext cx="3199568" cy="599086"/>
      </dsp:txXfrm>
    </dsp:sp>
    <dsp:sp modelId="{1741D86E-7C09-47A3-B088-F22A2C718EDE}">
      <dsp:nvSpPr>
        <dsp:cNvPr id="0" name=""/>
        <dsp:cNvSpPr/>
      </dsp:nvSpPr>
      <dsp:spPr>
        <a:xfrm rot="5400000">
          <a:off x="1692018" y="657064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1725427" y="680928"/>
        <a:ext cx="171817" cy="167045"/>
      </dsp:txXfrm>
    </dsp:sp>
    <dsp:sp modelId="{6DBB4D7A-D50F-4141-9D65-989D12C70B37}">
      <dsp:nvSpPr>
        <dsp:cNvPr id="0" name=""/>
        <dsp:cNvSpPr/>
      </dsp:nvSpPr>
      <dsp:spPr>
        <a:xfrm>
          <a:off x="192914" y="959337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YOLO</a:t>
          </a: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识别车位状态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1552" y="977975"/>
        <a:ext cx="3199568" cy="599086"/>
      </dsp:txXfrm>
    </dsp:sp>
    <dsp:sp modelId="{E054E598-5E90-49F7-A4E5-0564800F0D9E}">
      <dsp:nvSpPr>
        <dsp:cNvPr id="0" name=""/>
        <dsp:cNvSpPr/>
      </dsp:nvSpPr>
      <dsp:spPr>
        <a:xfrm rot="5400000">
          <a:off x="1692018" y="1611608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1725427" y="1635472"/>
        <a:ext cx="171817" cy="167045"/>
      </dsp:txXfrm>
    </dsp:sp>
    <dsp:sp modelId="{9915B63F-0091-4D71-8568-629D54B17A2F}">
      <dsp:nvSpPr>
        <dsp:cNvPr id="0" name=""/>
        <dsp:cNvSpPr/>
      </dsp:nvSpPr>
      <dsp:spPr>
        <a:xfrm>
          <a:off x="192914" y="1913880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检测到车辆占用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1552" y="1932518"/>
        <a:ext cx="3199568" cy="599086"/>
      </dsp:txXfrm>
    </dsp:sp>
    <dsp:sp modelId="{009074BB-72BD-4AAF-857A-4BD0E9193D18}">
      <dsp:nvSpPr>
        <dsp:cNvPr id="0" name=""/>
        <dsp:cNvSpPr/>
      </dsp:nvSpPr>
      <dsp:spPr>
        <a:xfrm rot="5400000">
          <a:off x="1692018" y="2566151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1725427" y="2590015"/>
        <a:ext cx="171817" cy="167045"/>
      </dsp:txXfrm>
    </dsp:sp>
    <dsp:sp modelId="{5D1C150C-A272-46B7-B10B-4251799E6372}">
      <dsp:nvSpPr>
        <dsp:cNvPr id="0" name=""/>
        <dsp:cNvSpPr/>
      </dsp:nvSpPr>
      <dsp:spPr>
        <a:xfrm>
          <a:off x="192914" y="2868424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调用车牌识别模块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1552" y="2887062"/>
        <a:ext cx="3199568" cy="599086"/>
      </dsp:txXfrm>
    </dsp:sp>
    <dsp:sp modelId="{1636FAA6-10BB-43E9-9629-D4888D549725}">
      <dsp:nvSpPr>
        <dsp:cNvPr id="0" name=""/>
        <dsp:cNvSpPr/>
      </dsp:nvSpPr>
      <dsp:spPr>
        <a:xfrm rot="5400000">
          <a:off x="1692018" y="3520695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1725427" y="3544559"/>
        <a:ext cx="171817" cy="167045"/>
      </dsp:txXfrm>
    </dsp:sp>
    <dsp:sp modelId="{025D0565-51B8-4BEE-8EE0-E4E85EC37C79}">
      <dsp:nvSpPr>
        <dsp:cNvPr id="0" name=""/>
        <dsp:cNvSpPr/>
      </dsp:nvSpPr>
      <dsp:spPr>
        <a:xfrm>
          <a:off x="192914" y="3822967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上传车牌号和车位</a:t>
          </a:r>
          <a:r>
            <a:rPr lang="en-US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ID</a:t>
          </a: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至数据库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1552" y="3841605"/>
        <a:ext cx="3199568" cy="599086"/>
      </dsp:txXfrm>
    </dsp:sp>
    <dsp:sp modelId="{001F1851-83F9-406B-87C4-89C4EE52A393}">
      <dsp:nvSpPr>
        <dsp:cNvPr id="0" name=""/>
        <dsp:cNvSpPr/>
      </dsp:nvSpPr>
      <dsp:spPr>
        <a:xfrm rot="5400000">
          <a:off x="1692018" y="4475239"/>
          <a:ext cx="238635" cy="2863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/>
        </a:p>
      </dsp:txBody>
      <dsp:txXfrm rot="-5400000">
        <a:off x="1725427" y="4499103"/>
        <a:ext cx="171817" cy="167045"/>
      </dsp:txXfrm>
    </dsp:sp>
    <dsp:sp modelId="{0633A139-9941-410E-B0E2-9562CB821FDC}">
      <dsp:nvSpPr>
        <dsp:cNvPr id="0" name=""/>
        <dsp:cNvSpPr/>
      </dsp:nvSpPr>
      <dsp:spPr>
        <a:xfrm>
          <a:off x="192914" y="4777511"/>
          <a:ext cx="3236844" cy="6363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前端网页实时更新空闲车位信息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11552" y="4796149"/>
        <a:ext cx="3199568" cy="599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EE50C-4A68-48B4-8F62-F1BCBDC4326B}">
      <dsp:nvSpPr>
        <dsp:cNvPr id="0" name=""/>
        <dsp:cNvSpPr/>
      </dsp:nvSpPr>
      <dsp:spPr>
        <a:xfrm>
          <a:off x="1570129" y="457803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车位状态与车牌感知</a:t>
          </a:r>
        </a:p>
      </dsp:txBody>
      <dsp:txXfrm>
        <a:off x="1843841" y="457803"/>
        <a:ext cx="1436986" cy="1141036"/>
      </dsp:txXfrm>
    </dsp:sp>
    <dsp:sp modelId="{2F8B90DC-BD0E-4462-9B32-339405BF58D6}">
      <dsp:nvSpPr>
        <dsp:cNvPr id="0" name=""/>
        <dsp:cNvSpPr/>
      </dsp:nvSpPr>
      <dsp:spPr>
        <a:xfrm>
          <a:off x="1570129" y="1598839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数据全链路传输与管理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3841" y="1598839"/>
        <a:ext cx="1436986" cy="1141036"/>
      </dsp:txXfrm>
    </dsp:sp>
    <dsp:sp modelId="{AA155EFC-2111-4A27-BEE9-2E04D1BF95F2}">
      <dsp:nvSpPr>
        <dsp:cNvPr id="0" name=""/>
        <dsp:cNvSpPr/>
      </dsp:nvSpPr>
      <dsp:spPr>
        <a:xfrm>
          <a:off x="1570129" y="2739875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18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前端智能</a:t>
          </a:r>
          <a:endParaRPr lang="en-US" altLang="zh-CN" sz="1800" b="1" i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zh-CN" altLang="en-US" sz="18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可视化展示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43841" y="2739875"/>
        <a:ext cx="1436986" cy="1141036"/>
      </dsp:txXfrm>
    </dsp:sp>
    <dsp:sp modelId="{934ED18A-9A70-4AD2-B1FD-8FA15C7E4B4E}">
      <dsp:nvSpPr>
        <dsp:cNvPr id="0" name=""/>
        <dsp:cNvSpPr/>
      </dsp:nvSpPr>
      <dsp:spPr>
        <a:xfrm>
          <a:off x="657757" y="1616"/>
          <a:ext cx="1140465" cy="114046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核心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功能</a:t>
          </a:r>
        </a:p>
      </dsp:txBody>
      <dsp:txXfrm>
        <a:off x="824774" y="168633"/>
        <a:ext cx="806431" cy="806431"/>
      </dsp:txXfrm>
    </dsp:sp>
    <dsp:sp modelId="{F220846F-8C2C-4265-9816-20843992A988}">
      <dsp:nvSpPr>
        <dsp:cNvPr id="0" name=""/>
        <dsp:cNvSpPr/>
      </dsp:nvSpPr>
      <dsp:spPr>
        <a:xfrm>
          <a:off x="4421294" y="457803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停车拥堵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95006" y="457803"/>
        <a:ext cx="1436986" cy="1141036"/>
      </dsp:txXfrm>
    </dsp:sp>
    <dsp:sp modelId="{43A0CCD6-2B5F-44CC-87C5-F816446CE351}">
      <dsp:nvSpPr>
        <dsp:cNvPr id="0" name=""/>
        <dsp:cNvSpPr/>
      </dsp:nvSpPr>
      <dsp:spPr>
        <a:xfrm>
          <a:off x="4421294" y="1598839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找车位困难</a:t>
          </a:r>
        </a:p>
      </dsp:txBody>
      <dsp:txXfrm>
        <a:off x="4695006" y="1598839"/>
        <a:ext cx="1436986" cy="1141036"/>
      </dsp:txXfrm>
    </dsp:sp>
    <dsp:sp modelId="{F4277195-163E-48E2-852F-9FE00C35F69B}">
      <dsp:nvSpPr>
        <dsp:cNvPr id="0" name=""/>
        <dsp:cNvSpPr/>
      </dsp:nvSpPr>
      <dsp:spPr>
        <a:xfrm>
          <a:off x="4421294" y="2739875"/>
          <a:ext cx="1710698" cy="114103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人车混行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安全问题</a:t>
          </a:r>
        </a:p>
      </dsp:txBody>
      <dsp:txXfrm>
        <a:off x="4695006" y="2739875"/>
        <a:ext cx="1436986" cy="1141036"/>
      </dsp:txXfrm>
    </dsp:sp>
    <dsp:sp modelId="{205EE4C1-324E-4054-BD41-873533C0A98A}">
      <dsp:nvSpPr>
        <dsp:cNvPr id="0" name=""/>
        <dsp:cNvSpPr/>
      </dsp:nvSpPr>
      <dsp:spPr>
        <a:xfrm>
          <a:off x="3511465" y="1536"/>
          <a:ext cx="1140465" cy="114046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场景</a:t>
          </a:r>
        </a:p>
      </dsp:txBody>
      <dsp:txXfrm>
        <a:off x="3678482" y="168553"/>
        <a:ext cx="806431" cy="806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B233B-0F54-4337-B57D-BD324CA41A5A}">
      <dsp:nvSpPr>
        <dsp:cNvPr id="0" name=""/>
        <dsp:cNvSpPr/>
      </dsp:nvSpPr>
      <dsp:spPr>
        <a:xfrm>
          <a:off x="0" y="1442"/>
          <a:ext cx="2691765" cy="5365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YOLO</a:t>
          </a:r>
          <a:r>
            <a:rPr lang="zh-CN" altLang="en-US" sz="1600" kern="1200" dirty="0"/>
            <a:t>识别结果</a:t>
          </a:r>
        </a:p>
      </dsp:txBody>
      <dsp:txXfrm>
        <a:off x="15716" y="17158"/>
        <a:ext cx="2660333" cy="505138"/>
      </dsp:txXfrm>
    </dsp:sp>
    <dsp:sp modelId="{1741D86E-7C09-47A3-B088-F22A2C718EDE}">
      <dsp:nvSpPr>
        <dsp:cNvPr id="0" name=""/>
        <dsp:cNvSpPr/>
      </dsp:nvSpPr>
      <dsp:spPr>
        <a:xfrm rot="5400000">
          <a:off x="1245275" y="551426"/>
          <a:ext cx="201213" cy="241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-5400000">
        <a:off x="1273445" y="571547"/>
        <a:ext cx="144874" cy="140849"/>
      </dsp:txXfrm>
    </dsp:sp>
    <dsp:sp modelId="{6DBB4D7A-D50F-4141-9D65-989D12C70B37}">
      <dsp:nvSpPr>
        <dsp:cNvPr id="0" name=""/>
        <dsp:cNvSpPr/>
      </dsp:nvSpPr>
      <dsp:spPr>
        <a:xfrm>
          <a:off x="0" y="806297"/>
          <a:ext cx="2691765" cy="5365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传输模块（</a:t>
          </a:r>
          <a:r>
            <a:rPr lang="en-US" altLang="zh-CN" sz="1600" kern="1200" dirty="0"/>
            <a:t>HTTP POST)</a:t>
          </a:r>
          <a:endParaRPr lang="zh-CN" altLang="en-US" sz="1600" kern="1200" dirty="0"/>
        </a:p>
      </dsp:txBody>
      <dsp:txXfrm>
        <a:off x="15716" y="822013"/>
        <a:ext cx="2660333" cy="505138"/>
      </dsp:txXfrm>
    </dsp:sp>
    <dsp:sp modelId="{E054E598-5E90-49F7-A4E5-0564800F0D9E}">
      <dsp:nvSpPr>
        <dsp:cNvPr id="0" name=""/>
        <dsp:cNvSpPr/>
      </dsp:nvSpPr>
      <dsp:spPr>
        <a:xfrm rot="5400000">
          <a:off x="1245275" y="1356281"/>
          <a:ext cx="201213" cy="241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-5400000">
        <a:off x="1273445" y="1376402"/>
        <a:ext cx="144874" cy="140849"/>
      </dsp:txXfrm>
    </dsp:sp>
    <dsp:sp modelId="{9915B63F-0091-4D71-8568-629D54B17A2F}">
      <dsp:nvSpPr>
        <dsp:cNvPr id="0" name=""/>
        <dsp:cNvSpPr/>
      </dsp:nvSpPr>
      <dsp:spPr>
        <a:xfrm>
          <a:off x="0" y="1611152"/>
          <a:ext cx="2691765" cy="5365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API</a:t>
          </a:r>
          <a:r>
            <a:rPr lang="zh-CN" altLang="en-US" sz="1600" kern="1200" dirty="0"/>
            <a:t>接口（</a:t>
          </a:r>
          <a:r>
            <a:rPr lang="en-US" altLang="zh-CN" sz="1600" kern="1200" dirty="0"/>
            <a:t>Flask)</a:t>
          </a:r>
        </a:p>
      </dsp:txBody>
      <dsp:txXfrm>
        <a:off x="15716" y="1626868"/>
        <a:ext cx="2660333" cy="505138"/>
      </dsp:txXfrm>
    </dsp:sp>
    <dsp:sp modelId="{009074BB-72BD-4AAF-857A-4BD0E9193D18}">
      <dsp:nvSpPr>
        <dsp:cNvPr id="0" name=""/>
        <dsp:cNvSpPr/>
      </dsp:nvSpPr>
      <dsp:spPr>
        <a:xfrm rot="5400000">
          <a:off x="1245275" y="2161136"/>
          <a:ext cx="201213" cy="2414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-5400000">
        <a:off x="1273445" y="2181257"/>
        <a:ext cx="144874" cy="140849"/>
      </dsp:txXfrm>
    </dsp:sp>
    <dsp:sp modelId="{5D1C150C-A272-46B7-B10B-4251799E6372}">
      <dsp:nvSpPr>
        <dsp:cNvPr id="0" name=""/>
        <dsp:cNvSpPr/>
      </dsp:nvSpPr>
      <dsp:spPr>
        <a:xfrm>
          <a:off x="0" y="2416007"/>
          <a:ext cx="2691765" cy="5365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数据库动态更新</a:t>
          </a:r>
        </a:p>
      </dsp:txBody>
      <dsp:txXfrm>
        <a:off x="15716" y="2431723"/>
        <a:ext cx="2660333" cy="505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CCBE8EA-59C2-484C-BAFE-1336E8AEA6DC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4100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4B2F5750-D1BB-487B-94FA-EAAA1421A8EE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87E8E-E6BD-FE52-5011-37059587F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>
            <a:extLst>
              <a:ext uri="{FF2B5EF4-FFF2-40B4-BE49-F238E27FC236}">
                <a16:creationId xmlns:a16="http://schemas.microsoft.com/office/drawing/2014/main" id="{FCB35EA0-0596-8F12-ED28-8CC1F698D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>
            <a:extLst>
              <a:ext uri="{FF2B5EF4-FFF2-40B4-BE49-F238E27FC236}">
                <a16:creationId xmlns:a16="http://schemas.microsoft.com/office/drawing/2014/main" id="{6F1F64CF-9282-5BFB-395E-A3216018BED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sz="16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14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9852-BAB1-47C7-5BAB-3F60DFAD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28E7841A-1146-FD6F-CAC2-80F498950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46CA4E73-88EB-299B-C1A5-9304534B6BE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A9281034-0435-EB85-E2DD-86BEFD300B8D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300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49EA-32CC-CD2D-031F-F5739700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>
            <a:extLst>
              <a:ext uri="{FF2B5EF4-FFF2-40B4-BE49-F238E27FC236}">
                <a16:creationId xmlns:a16="http://schemas.microsoft.com/office/drawing/2014/main" id="{B390ECC8-285A-2511-FAC2-90C2D0630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备注占位符 2">
            <a:extLst>
              <a:ext uri="{FF2B5EF4-FFF2-40B4-BE49-F238E27FC236}">
                <a16:creationId xmlns:a16="http://schemas.microsoft.com/office/drawing/2014/main" id="{6BFF374C-5389-42E5-6A0F-2325AE86D41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5" name="灯片编号占位符 3">
            <a:extLst>
              <a:ext uri="{FF2B5EF4-FFF2-40B4-BE49-F238E27FC236}">
                <a16:creationId xmlns:a16="http://schemas.microsoft.com/office/drawing/2014/main" id="{1F1D4424-9EA4-4F00-094E-DAE3C07A7BB6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59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09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1055688"/>
            <a:ext cx="1776413" cy="5802313"/>
          </a:xfrm>
          <a:prstGeom prst="rect">
            <a:avLst/>
          </a:prstGeom>
          <a:solidFill>
            <a:srgbClr val="4B5C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/>
          </a:p>
        </p:txBody>
      </p:sp>
      <p:sp>
        <p:nvSpPr>
          <p:cNvPr id="8" name="矩形 7"/>
          <p:cNvSpPr/>
          <p:nvPr userDrawn="1"/>
        </p:nvSpPr>
        <p:spPr>
          <a:xfrm>
            <a:off x="5" y="-1"/>
            <a:ext cx="1775791" cy="1055077"/>
          </a:xfrm>
          <a:prstGeom prst="rect">
            <a:avLst/>
          </a:prstGeom>
          <a:solidFill>
            <a:srgbClr val="394659"/>
          </a:solidFill>
          <a:ln>
            <a:noFill/>
          </a:ln>
          <a:effectLst>
            <a:reflection stA="80000" endPos="59000" dist="38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80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 spd="med" advTm="1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996F28C-6EAF-4EAF-9D75-5A3494FFCEE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2025/11/2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3FF2483-FC78-4540-8F5D-FF944A83C008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1000"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8" Type="http://schemas.openxmlformats.org/officeDocument/2006/relationships/image" Target="../media/image16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1.png"/><Relationship Id="rId17" Type="http://schemas.openxmlformats.org/officeDocument/2006/relationships/image" Target="../media/image15.jpeg"/><Relationship Id="rId2" Type="http://schemas.openxmlformats.org/officeDocument/2006/relationships/tags" Target="../tags/tag8.xml"/><Relationship Id="rId16" Type="http://schemas.openxmlformats.org/officeDocument/2006/relationships/image" Target="../media/image14.jpe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0.png"/><Relationship Id="rId5" Type="http://schemas.openxmlformats.org/officeDocument/2006/relationships/tags" Target="../tags/tag11.xml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5.xml"/><Relationship Id="rId1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diagramData" Target="../diagrams/data3.xml"/><Relationship Id="rId12" Type="http://schemas.openxmlformats.org/officeDocument/2006/relationships/image" Target="../media/image1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0.png"/><Relationship Id="rId11" Type="http://schemas.microsoft.com/office/2007/relationships/diagramDrawing" Target="../diagrams/drawing3.xml"/><Relationship Id="rId5" Type="http://schemas.openxmlformats.org/officeDocument/2006/relationships/notesSlide" Target="../notesSlides/notesSlide6.xml"/><Relationship Id="rId10" Type="http://schemas.openxmlformats.org/officeDocument/2006/relationships/diagramColors" Target="../diagrams/colors3.xml"/><Relationship Id="rId4" Type="http://schemas.openxmlformats.org/officeDocument/2006/relationships/slideLayout" Target="../slideLayouts/slideLayout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.xml"/><Relationship Id="rId7" Type="http://schemas.openxmlformats.org/officeDocument/2006/relationships/image" Target="../media/image2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460500" y="4959350"/>
            <a:ext cx="6469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23" name="组合 24"/>
          <p:cNvGrpSpPr/>
          <p:nvPr/>
        </p:nvGrpSpPr>
        <p:grpSpPr>
          <a:xfrm>
            <a:off x="0" y="1776408"/>
            <a:ext cx="12192000" cy="1903410"/>
            <a:chOff x="-6451" y="3080893"/>
            <a:chExt cx="5991142" cy="945042"/>
          </a:xfrm>
        </p:grpSpPr>
        <p:sp>
          <p:nvSpPr>
            <p:cNvPr id="27" name="矩形 26"/>
            <p:cNvSpPr/>
            <p:nvPr/>
          </p:nvSpPr>
          <p:spPr>
            <a:xfrm>
              <a:off x="-6451" y="3080893"/>
              <a:ext cx="5991142" cy="945042"/>
            </a:xfrm>
            <a:prstGeom prst="rect">
              <a:avLst/>
            </a:prstGeom>
            <a:solidFill>
              <a:srgbClr val="004F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5125" name="文本框 27"/>
            <p:cNvSpPr txBox="1"/>
            <p:nvPr/>
          </p:nvSpPr>
          <p:spPr>
            <a:xfrm>
              <a:off x="-6451" y="3192131"/>
              <a:ext cx="5990518" cy="384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3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校园智能停车管理系统设计汇报</a:t>
              </a:r>
            </a:p>
          </p:txBody>
        </p:sp>
      </p:grpSp>
      <p:pic>
        <p:nvPicPr>
          <p:cNvPr id="5126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88" y="0"/>
            <a:ext cx="2690812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文本框 33"/>
          <p:cNvSpPr txBox="1"/>
          <p:nvPr/>
        </p:nvSpPr>
        <p:spPr>
          <a:xfrm>
            <a:off x="1974850" y="4549775"/>
            <a:ext cx="203132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汇报学生：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武明亮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文本框 35"/>
          <p:cNvSpPr txBox="1"/>
          <p:nvPr/>
        </p:nvSpPr>
        <p:spPr>
          <a:xfrm>
            <a:off x="4907915" y="4549775"/>
            <a:ext cx="246894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2025.11.6</a:t>
            </a:r>
          </a:p>
        </p:txBody>
      </p:sp>
      <p:sp>
        <p:nvSpPr>
          <p:cNvPr id="5130" name="文本框 6"/>
          <p:cNvSpPr txBox="1"/>
          <p:nvPr/>
        </p:nvSpPr>
        <p:spPr>
          <a:xfrm>
            <a:off x="4830763" y="6080125"/>
            <a:ext cx="2697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北航交通科学与工程学院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5150" y="440626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李姝杨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刘嘉杰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武明亮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燕柯宇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赵宇阳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460500" y="4959350"/>
            <a:ext cx="64693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6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188" y="0"/>
            <a:ext cx="2690812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7" name="文本框 33"/>
          <p:cNvSpPr txBox="1"/>
          <p:nvPr/>
        </p:nvSpPr>
        <p:spPr>
          <a:xfrm>
            <a:off x="1974850" y="4549775"/>
            <a:ext cx="1800493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汇报人：武明亮</a:t>
            </a:r>
          </a:p>
        </p:txBody>
      </p:sp>
      <p:sp>
        <p:nvSpPr>
          <p:cNvPr id="5129" name="文本框 35"/>
          <p:cNvSpPr txBox="1"/>
          <p:nvPr/>
        </p:nvSpPr>
        <p:spPr>
          <a:xfrm>
            <a:off x="4907915" y="4549775"/>
            <a:ext cx="2468946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2025.11.6</a:t>
            </a:r>
          </a:p>
        </p:txBody>
      </p:sp>
      <p:sp>
        <p:nvSpPr>
          <p:cNvPr id="5130" name="文本框 6"/>
          <p:cNvSpPr txBox="1"/>
          <p:nvPr/>
        </p:nvSpPr>
        <p:spPr>
          <a:xfrm>
            <a:off x="4830763" y="6080125"/>
            <a:ext cx="2697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北航交通科学与工程学院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108075"/>
            <a:ext cx="12192000" cy="2505075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71683" name="文本框 27"/>
          <p:cNvSpPr txBox="1"/>
          <p:nvPr/>
        </p:nvSpPr>
        <p:spPr>
          <a:xfrm>
            <a:off x="2403440" y="1664557"/>
            <a:ext cx="7385116" cy="16300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请老师批评指正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85150" y="440626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李姝杨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刘嘉杰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武明亮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燕柯宇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赵宇阳</a:t>
            </a:r>
          </a:p>
          <a:p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323197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项目背景与研究意义</a:t>
            </a: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2096770" y="613356"/>
            <a:ext cx="9754870" cy="2399641"/>
            <a:chOff x="3302" y="1548"/>
            <a:chExt cx="7983" cy="3940"/>
          </a:xfrm>
        </p:grpSpPr>
        <p:sp>
          <p:nvSpPr>
            <p:cNvPr id="16" name="矩形 15"/>
            <p:cNvSpPr/>
            <p:nvPr/>
          </p:nvSpPr>
          <p:spPr>
            <a:xfrm>
              <a:off x="3302" y="1766"/>
              <a:ext cx="7983" cy="355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366" y="1548"/>
              <a:ext cx="7919" cy="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机动车进校园需要规范管理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随着校园机动车数量的不断增加，机动车进校园的管理问题日益突出。校园内部车流量集中，停车资源有限，特别是在上下课高峰时段，易出现道路拥堵、行人车辆混行、刮擦和追尾事故频发等情况。这不仅威胁到师生的人身安全，也影响校园交通秩序和整体环境质量。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27835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rcRect l="10340" r="29106"/>
          <a:stretch>
            <a:fillRect/>
          </a:stretch>
        </p:blipFill>
        <p:spPr>
          <a:xfrm rot="5400000">
            <a:off x="8223250" y="2829560"/>
            <a:ext cx="3169285" cy="3926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6280" y="2942590"/>
            <a:ext cx="5685155" cy="198564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986280" y="5075555"/>
            <a:ext cx="5474970" cy="1597660"/>
            <a:chOff x="3128" y="7993"/>
            <a:chExt cx="8622" cy="251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rcRect b="34189"/>
            <a:stretch>
              <a:fillRect/>
            </a:stretch>
          </p:blipFill>
          <p:spPr>
            <a:xfrm>
              <a:off x="3128" y="7993"/>
              <a:ext cx="8623" cy="205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rcRect t="29470"/>
            <a:stretch>
              <a:fillRect/>
            </a:stretch>
          </p:blipFill>
          <p:spPr>
            <a:xfrm>
              <a:off x="8728" y="10043"/>
              <a:ext cx="3023" cy="46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F20FD-5D28-7BBD-9D9A-9C7D8102A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0EECBA0C-9DA9-967C-AEC5-9172549CAFAF}"/>
              </a:ext>
            </a:extLst>
          </p:cNvPr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>
            <a:extLst>
              <a:ext uri="{FF2B5EF4-FFF2-40B4-BE49-F238E27FC236}">
                <a16:creationId xmlns:a16="http://schemas.microsoft.com/office/drawing/2014/main" id="{DD2E1437-903D-4C7A-BF79-DC54222ADF45}"/>
              </a:ext>
            </a:extLst>
          </p:cNvPr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7589" name="组合 10">
            <a:extLst>
              <a:ext uri="{FF2B5EF4-FFF2-40B4-BE49-F238E27FC236}">
                <a16:creationId xmlns:a16="http://schemas.microsoft.com/office/drawing/2014/main" id="{7479BBB0-F40E-B99E-7E33-E94B5C23BB99}"/>
              </a:ext>
            </a:extLst>
          </p:cNvPr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AF358C8-5517-8294-614C-C84017DE4126}"/>
                </a:ext>
              </a:extLst>
            </p:cNvPr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AF536C6-0963-54B8-4E37-E3CC3142BD79}"/>
                </a:ext>
              </a:extLst>
            </p:cNvPr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>
            <a:extLst>
              <a:ext uri="{FF2B5EF4-FFF2-40B4-BE49-F238E27FC236}">
                <a16:creationId xmlns:a16="http://schemas.microsoft.com/office/drawing/2014/main" id="{AF7D1FAF-43EF-B096-AAED-FC11FD19A18B}"/>
              </a:ext>
            </a:extLst>
          </p:cNvPr>
          <p:cNvSpPr txBox="1"/>
          <p:nvPr/>
        </p:nvSpPr>
        <p:spPr>
          <a:xfrm>
            <a:off x="2063750" y="93663"/>
            <a:ext cx="2589170" cy="83099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系统核心功能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9FBEDF6-B301-99A2-FF73-F50218BD2F6B}"/>
              </a:ext>
            </a:extLst>
          </p:cNvPr>
          <p:cNvCxnSpPr/>
          <p:nvPr/>
        </p:nvCxnSpPr>
        <p:spPr>
          <a:xfrm>
            <a:off x="2063750" y="584200"/>
            <a:ext cx="3451586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226D1435-302D-6093-509D-FB8EE1A8E3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368170"/>
              </p:ext>
            </p:extLst>
          </p:nvPr>
        </p:nvGraphicFramePr>
        <p:xfrm>
          <a:off x="8210552" y="835025"/>
          <a:ext cx="36226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351217E-031A-10CC-EB9B-2670CAD8CE9E}"/>
              </a:ext>
            </a:extLst>
          </p:cNvPr>
          <p:cNvSpPr txBox="1"/>
          <p:nvPr/>
        </p:nvSpPr>
        <p:spPr>
          <a:xfrm>
            <a:off x="2171700" y="953533"/>
            <a:ext cx="60388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系统以 “感知</a:t>
            </a:r>
            <a:r>
              <a:rPr lang="en-US" altLang="zh-CN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传输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展示” 四层架构为核心，实现从 “摄像头检测” 到 “前端实时更新” 的完整功能闭环，实现车位状态可视化、找车位过程高效、停车管理智能，解决校园停车痛点。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7C5EEA8E-DBD7-1575-C94F-DEA050EF5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254536"/>
              </p:ext>
            </p:extLst>
          </p:nvPr>
        </p:nvGraphicFramePr>
        <p:xfrm>
          <a:off x="1620720" y="2391272"/>
          <a:ext cx="6789750" cy="388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01CCCFEA-5E10-1338-CADB-6EB0EAD8D5A2}"/>
              </a:ext>
            </a:extLst>
          </p:cNvPr>
          <p:cNvSpPr txBox="1"/>
          <p:nvPr/>
        </p:nvSpPr>
        <p:spPr>
          <a:xfrm>
            <a:off x="9098157" y="465693"/>
            <a:ext cx="18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功能闭环流程图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13F12D-8EB0-556D-1C8B-5621BDAD6B8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843" y="1807072"/>
            <a:ext cx="1773237" cy="27835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</p:spTree>
    <p:extLst>
      <p:ext uri="{BB962C8B-B14F-4D97-AF65-F5344CB8AC3E}">
        <p14:creationId xmlns:p14="http://schemas.microsoft.com/office/powerpoint/2010/main" val="4027239304"/>
      </p:ext>
    </p:extLst>
  </p:cSld>
  <p:clrMapOvr>
    <a:masterClrMapping/>
  </p:clrMapOvr>
  <p:transition spd="med" advTm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3204723" cy="83099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系统四层架构设计</a:t>
            </a: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3451586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l="822" t="5213"/>
          <a:stretch>
            <a:fillRect/>
          </a:stretch>
        </p:blipFill>
        <p:spPr>
          <a:xfrm>
            <a:off x="6201410" y="4994275"/>
            <a:ext cx="5307330" cy="9239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096000" y="710547"/>
            <a:ext cx="5982119" cy="373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感知层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依托</a:t>
            </a:r>
            <a:r>
              <a:rPr lang="en-US" altLang="zh-CN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YOLO11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模型，实时精准地识别车牌信息。</a:t>
            </a:r>
            <a:endParaRPr lang="zh-CN" altLang="en-US" sz="2000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数据传输层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</a:t>
            </a:r>
            <a:r>
              <a:rPr lang="en-US" altLang="zh-CN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API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接口将识别结果稳定、高效地传输至服务器。</a:t>
            </a:r>
            <a:endParaRPr lang="zh-CN" altLang="en-US" sz="2000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数据管理层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数据库进行结构化存储与管理。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应用服务层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通过直观的</a:t>
            </a:r>
            <a:r>
              <a:rPr lang="en-US" altLang="zh-CN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</a:t>
            </a:r>
            <a:r>
              <a:rPr lang="zh-CN" altLang="en-US" sz="2000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界面，为用户提供实时的车位查询与状态可视化服务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80" y="584200"/>
            <a:ext cx="4221480" cy="62280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01410" y="4625975"/>
            <a:ext cx="298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SQL</a:t>
            </a:r>
            <a:r>
              <a:rPr lang="zh-CN" altLang="en-US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表：</a:t>
            </a:r>
            <a:endParaRPr lang="en-US" altLang="zh-CN" b="1" dirty="0">
              <a:solidFill>
                <a:srgbClr val="004F8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225DB4-B701-8893-E5D2-9DEEBAE830E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843" y="1807072"/>
            <a:ext cx="1773237" cy="278351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altLang="en-US" sz="2400" b="1" i="1" u="sng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</p:spTree>
  </p:cSld>
  <p:clrMapOvr>
    <a:masterClrMapping/>
  </p:clrMapOvr>
  <p:transition spd="med" advTm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3727174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 yolo11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车牌识别效果</a:t>
            </a: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2568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  <p:pic>
        <p:nvPicPr>
          <p:cNvPr id="8" name="图片 7" descr="result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130" y="3311525"/>
            <a:ext cx="5189220" cy="259461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2123440" y="794385"/>
            <a:ext cx="9968230" cy="2435860"/>
            <a:chOff x="3344" y="1251"/>
            <a:chExt cx="15698" cy="3836"/>
          </a:xfrm>
        </p:grpSpPr>
        <p:pic>
          <p:nvPicPr>
            <p:cNvPr id="6" name="图片 5" descr="F1_curve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44" y="1251"/>
              <a:ext cx="5051" cy="3368"/>
            </a:xfrm>
            <a:prstGeom prst="rect">
              <a:avLst/>
            </a:prstGeom>
          </p:spPr>
        </p:pic>
        <p:pic>
          <p:nvPicPr>
            <p:cNvPr id="10" name="图片 9" descr="P_curve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42" y="1251"/>
              <a:ext cx="5051" cy="3368"/>
            </a:xfrm>
            <a:prstGeom prst="rect">
              <a:avLst/>
            </a:prstGeom>
          </p:spPr>
        </p:pic>
        <p:pic>
          <p:nvPicPr>
            <p:cNvPr id="11" name="图片 10" descr="R_curv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992" y="1251"/>
              <a:ext cx="5051" cy="3368"/>
            </a:xfrm>
            <a:prstGeom prst="rect">
              <a:avLst/>
            </a:prstGeom>
          </p:spPr>
        </p:pic>
        <p:sp>
          <p:nvSpPr>
            <p:cNvPr id="24" name="矩形 2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344" y="4497"/>
              <a:ext cx="5051" cy="591"/>
            </a:xfrm>
            <a:prstGeom prst="rect">
              <a:avLst/>
            </a:prstGeom>
            <a:solidFill>
              <a:srgbClr val="00519A"/>
            </a:solidFill>
            <a:ln w="12700">
              <a:solidFill>
                <a:srgbClr val="00519A"/>
              </a:solidFill>
              <a:miter lim="800000"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F1 - </a:t>
              </a: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置信度曲线</a:t>
              </a:r>
            </a:p>
          </p:txBody>
        </p:sp>
        <p:sp>
          <p:nvSpPr>
            <p:cNvPr id="28" name="矩形 2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742" y="4497"/>
              <a:ext cx="5051" cy="591"/>
            </a:xfrm>
            <a:prstGeom prst="rect">
              <a:avLst/>
            </a:prstGeom>
            <a:solidFill>
              <a:srgbClr val="00519A"/>
            </a:solidFill>
            <a:ln w="12700">
              <a:solidFill>
                <a:srgbClr val="00519A"/>
              </a:solidFill>
              <a:miter lim="800000"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精确度</a:t>
              </a:r>
              <a:r>
                <a:rPr lang="en-US" altLang="zh-CN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- </a:t>
              </a: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置信度曲线</a:t>
              </a:r>
            </a:p>
          </p:txBody>
        </p:sp>
        <p:sp>
          <p:nvSpPr>
            <p:cNvPr id="37" name="矩形 3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3992" y="4497"/>
              <a:ext cx="5051" cy="591"/>
            </a:xfrm>
            <a:prstGeom prst="rect">
              <a:avLst/>
            </a:prstGeom>
            <a:solidFill>
              <a:srgbClr val="00519A"/>
            </a:solidFill>
            <a:ln w="12700">
              <a:solidFill>
                <a:srgbClr val="00519A"/>
              </a:solidFill>
              <a:miter lim="800000"/>
            </a:ln>
          </p:spPr>
          <p:txBody>
            <a:bodyPr rot="0" vert="horz" wrap="square" lIns="0" tIns="0" rIns="0" bIns="0" anchor="ctr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召回率</a:t>
              </a:r>
              <a:r>
                <a:rPr lang="en-US" altLang="zh-CN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 - </a:t>
              </a: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置信度曲线</a:t>
              </a:r>
            </a:p>
          </p:txBody>
        </p:sp>
      </p:grpSp>
      <p:sp>
        <p:nvSpPr>
          <p:cNvPr id="38" name="矩形 3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6130" y="5906135"/>
            <a:ext cx="5189220" cy="375285"/>
          </a:xfrm>
          <a:prstGeom prst="rect">
            <a:avLst/>
          </a:prstGeom>
          <a:solidFill>
            <a:srgbClr val="00519A"/>
          </a:solidFill>
          <a:ln w="12700">
            <a:solidFill>
              <a:srgbClr val="00519A"/>
            </a:solidFill>
            <a:miter lim="800000"/>
          </a:ln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损失变化：泛化能力强、精确度高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140190" y="5800725"/>
                <a:ext cx="8343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𝑚𝐴𝑃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190" y="5800725"/>
                <a:ext cx="834390" cy="3683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组合 49"/>
          <p:cNvGrpSpPr/>
          <p:nvPr/>
        </p:nvGrpSpPr>
        <p:grpSpPr>
          <a:xfrm>
            <a:off x="7720965" y="3348355"/>
            <a:ext cx="3820795" cy="2907665"/>
            <a:chOff x="12159" y="5273"/>
            <a:chExt cx="6017" cy="4579"/>
          </a:xfrm>
        </p:grpSpPr>
        <p:pic>
          <p:nvPicPr>
            <p:cNvPr id="14" name="图片 13" descr="01-90_265-231&amp;522_405&amp;574-405&amp;571_235&amp;574_231&amp;523_403&amp;522-0_0_3_1_28_29_30_30-134-56"/>
            <p:cNvPicPr>
              <a:picLocks noChangeAspect="1"/>
            </p:cNvPicPr>
            <p:nvPr/>
          </p:nvPicPr>
          <p:blipFill>
            <a:blip r:embed="rId15"/>
            <a:srcRect t="6157" b="45241"/>
            <a:stretch>
              <a:fillRect/>
            </a:stretch>
          </p:blipFill>
          <p:spPr>
            <a:xfrm>
              <a:off x="12159" y="5273"/>
              <a:ext cx="3009" cy="2357"/>
            </a:xfrm>
            <a:prstGeom prst="rect">
              <a:avLst/>
            </a:prstGeom>
          </p:spPr>
        </p:pic>
        <p:pic>
          <p:nvPicPr>
            <p:cNvPr id="19" name="图片 18" descr="025-90_267-216&amp;444_477&amp;531-472&amp;526_216&amp;531_220&amp;446_477&amp;444-0_0_3_26_24_24_32_32-128-98"/>
            <p:cNvPicPr>
              <a:picLocks noChangeAspect="1"/>
            </p:cNvPicPr>
            <p:nvPr/>
          </p:nvPicPr>
          <p:blipFill>
            <a:blip r:embed="rId16"/>
            <a:srcRect t="6398" b="32028"/>
            <a:stretch>
              <a:fillRect/>
            </a:stretch>
          </p:blipFill>
          <p:spPr>
            <a:xfrm>
              <a:off x="15168" y="5273"/>
              <a:ext cx="3009" cy="2986"/>
            </a:xfrm>
            <a:prstGeom prst="rect">
              <a:avLst/>
            </a:prstGeom>
          </p:spPr>
        </p:pic>
        <p:pic>
          <p:nvPicPr>
            <p:cNvPr id="48" name="图片 47" descr="003"/>
            <p:cNvPicPr>
              <a:picLocks noChangeAspect="1"/>
            </p:cNvPicPr>
            <p:nvPr/>
          </p:nvPicPr>
          <p:blipFill>
            <a:blip r:embed="rId17"/>
            <a:srcRect b="41528"/>
            <a:stretch>
              <a:fillRect/>
            </a:stretch>
          </p:blipFill>
          <p:spPr>
            <a:xfrm>
              <a:off x="12159" y="7496"/>
              <a:ext cx="3009" cy="2357"/>
            </a:xfrm>
            <a:prstGeom prst="rect">
              <a:avLst/>
            </a:prstGeom>
          </p:spPr>
        </p:pic>
        <p:pic>
          <p:nvPicPr>
            <p:cNvPr id="49" name="图片 48" descr="002"/>
            <p:cNvPicPr>
              <a:picLocks noChangeAspect="1"/>
            </p:cNvPicPr>
            <p:nvPr/>
          </p:nvPicPr>
          <p:blipFill>
            <a:blip r:embed="rId18"/>
            <a:srcRect b="38000"/>
            <a:stretch>
              <a:fillRect/>
            </a:stretch>
          </p:blipFill>
          <p:spPr>
            <a:xfrm>
              <a:off x="15168" y="7496"/>
              <a:ext cx="3009" cy="235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/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2295" name="组合 4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/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2988319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数据传输层设计</a:t>
            </a:r>
          </a:p>
        </p:txBody>
      </p:sp>
      <p:cxnSp>
        <p:nvCxnSpPr>
          <p:cNvPr id="34" name="直接连接符 33"/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9140190" y="5800725"/>
                <a:ext cx="83439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𝑚𝐴𝑃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50</m:t>
                          </m:r>
                        </m:sub>
                      </m:sSub>
                    </m:oMath>
                  </m:oMathPara>
                </a14:m>
                <a:endParaRPr lang="zh-CN" altLang="en-US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190" y="5800725"/>
                <a:ext cx="83439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320745386"/>
              </p:ext>
            </p:extLst>
          </p:nvPr>
        </p:nvGraphicFramePr>
        <p:xfrm>
          <a:off x="1959929" y="710566"/>
          <a:ext cx="7554276" cy="3200400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251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模块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功能说明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数据格式</a:t>
                      </a:r>
                      <a:endParaRPr lang="zh-CN" altLang="en-US" sz="2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4F8A"/>
                          </a:solidFill>
                        </a:rPr>
                        <a:t>YOLO</a:t>
                      </a:r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识别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检测车位占用</a:t>
                      </a: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识别车牌号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字典结构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数据打包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将识别结果序列化为 </a:t>
                      </a:r>
                      <a:r>
                        <a:rPr lang="en-US" altLang="zh-CN" sz="2000" b="1" dirty="0">
                          <a:solidFill>
                            <a:srgbClr val="004F8A"/>
                          </a:solidFill>
                        </a:rPr>
                        <a:t>JSON</a:t>
                      </a:r>
                      <a:endParaRPr lang="en-US" altLang="zh-CN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>
                          <a:solidFill>
                            <a:srgbClr val="004F8A"/>
                          </a:solidFill>
                        </a:rPr>
                        <a:t>JSON</a:t>
                      </a:r>
                      <a:endParaRPr lang="en-US" altLang="zh-CN" sz="2000" b="1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4F8A"/>
                          </a:solidFill>
                        </a:rPr>
                        <a:t>API</a:t>
                      </a:r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接口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解析请求、校验字段并入库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4F8A"/>
                          </a:solidFill>
                        </a:rPr>
                        <a:t>Flask / </a:t>
                      </a:r>
                      <a:r>
                        <a:rPr lang="en-US" altLang="zh-CN" sz="2000" b="1" dirty="0" err="1">
                          <a:solidFill>
                            <a:srgbClr val="004F8A"/>
                          </a:solidFill>
                        </a:rPr>
                        <a:t>FastAPI</a:t>
                      </a:r>
                      <a:endParaRPr lang="en-US" altLang="zh-CN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动态存储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数据写入数据库表（</a:t>
                      </a:r>
                      <a:r>
                        <a:rPr lang="en-US" altLang="zh-CN" sz="2000" b="1" dirty="0" err="1">
                          <a:solidFill>
                            <a:srgbClr val="004F8A"/>
                          </a:solidFill>
                        </a:rPr>
                        <a:t>parking_records</a:t>
                      </a:r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）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004F8A"/>
                          </a:solidFill>
                        </a:rPr>
                        <a:t>MySQL</a:t>
                      </a:r>
                      <a:r>
                        <a:rPr lang="zh-CN" altLang="en-US" sz="2000" b="1" dirty="0">
                          <a:solidFill>
                            <a:srgbClr val="004F8A"/>
                          </a:solidFill>
                        </a:rPr>
                        <a:t>记录</a:t>
                      </a:r>
                      <a:endParaRPr lang="zh-CN" altLang="en-US" sz="2000" b="1" dirty="0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509866888"/>
              </p:ext>
            </p:extLst>
          </p:nvPr>
        </p:nvGraphicFramePr>
        <p:xfrm>
          <a:off x="9603422" y="833756"/>
          <a:ext cx="2691765" cy="2954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949304" y="1317625"/>
            <a:ext cx="1467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JSON)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613" y="4168343"/>
            <a:ext cx="5108575" cy="22415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567" y="4168343"/>
            <a:ext cx="4824095" cy="22415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E15E5D-3862-F92B-E269-7C16F7D95EF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25680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2400" b="1" i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87A3B-1AB6-E311-1E26-1D3E0553D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D0E2F488-26F6-09E3-092B-C079255DB020}"/>
              </a:ext>
            </a:extLst>
          </p:cNvPr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>
            <a:extLst>
              <a:ext uri="{FF2B5EF4-FFF2-40B4-BE49-F238E27FC236}">
                <a16:creationId xmlns:a16="http://schemas.microsoft.com/office/drawing/2014/main" id="{DF1E2B81-F362-1655-5017-BAE0545EB1E4}"/>
              </a:ext>
            </a:extLst>
          </p:cNvPr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2295" name="组合 4">
            <a:extLst>
              <a:ext uri="{FF2B5EF4-FFF2-40B4-BE49-F238E27FC236}">
                <a16:creationId xmlns:a16="http://schemas.microsoft.com/office/drawing/2014/main" id="{EC362D11-9AF1-792C-7F4F-CEAE920F6F7A}"/>
              </a:ext>
            </a:extLst>
          </p:cNvPr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A51A1AE-89EB-19B3-4FE0-C7BA9912BF55}"/>
                </a:ext>
              </a:extLst>
            </p:cNvPr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54101A1-C6C8-98F9-7574-B6FBF1BE508D}"/>
                </a:ext>
              </a:extLst>
            </p:cNvPr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>
            <a:extLst>
              <a:ext uri="{FF2B5EF4-FFF2-40B4-BE49-F238E27FC236}">
                <a16:creationId xmlns:a16="http://schemas.microsoft.com/office/drawing/2014/main" id="{0D92A316-6524-384E-EEE5-A590595A790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3296095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查询车位状态查询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57CE1B2-43D5-82A8-2031-50A8311060B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D06FCC2-67BA-D828-2DDA-27B0E43B77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27527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1200" b="1" i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2400" b="1"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EFA1B-8802-02EA-F355-5A8FF94CEB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0807"/>
          <a:stretch>
            <a:fillRect/>
          </a:stretch>
        </p:blipFill>
        <p:spPr>
          <a:xfrm>
            <a:off x="1852613" y="4055360"/>
            <a:ext cx="6554733" cy="26720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48A15D-F599-3C50-740A-B1C3F16B6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1277" y="734724"/>
            <a:ext cx="6534776" cy="16438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46F3809-6C75-466C-0F3C-07C0145CBF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761"/>
          <a:stretch>
            <a:fillRect/>
          </a:stretch>
        </p:blipFill>
        <p:spPr>
          <a:xfrm>
            <a:off x="1876944" y="2529071"/>
            <a:ext cx="6506069" cy="144064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1C2B32-5915-A31C-C8A3-0779EBEB2CAC}"/>
              </a:ext>
            </a:extLst>
          </p:cNvPr>
          <p:cNvSpPr/>
          <p:nvPr/>
        </p:nvSpPr>
        <p:spPr>
          <a:xfrm>
            <a:off x="1876944" y="835025"/>
            <a:ext cx="6506069" cy="5568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AA58CD48-17CE-7B3A-A75F-68D967D5EE89}"/>
              </a:ext>
            </a:extLst>
          </p:cNvPr>
          <p:cNvSpPr/>
          <p:nvPr/>
        </p:nvSpPr>
        <p:spPr>
          <a:xfrm>
            <a:off x="8407346" y="950912"/>
            <a:ext cx="958550" cy="325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8DFBEA-516C-18FB-F686-23151A244951}"/>
              </a:ext>
            </a:extLst>
          </p:cNvPr>
          <p:cNvSpPr txBox="1"/>
          <p:nvPr/>
        </p:nvSpPr>
        <p:spPr>
          <a:xfrm>
            <a:off x="9365896" y="928806"/>
            <a:ext cx="297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、建立多区域停车位查询系统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9E0CB3D-110F-B54B-2551-832D74FAF63F}"/>
              </a:ext>
            </a:extLst>
          </p:cNvPr>
          <p:cNvSpPr/>
          <p:nvPr/>
        </p:nvSpPr>
        <p:spPr>
          <a:xfrm>
            <a:off x="1852613" y="3026188"/>
            <a:ext cx="6506069" cy="55689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32064636-F62E-D319-B76E-9B660B791E71}"/>
              </a:ext>
            </a:extLst>
          </p:cNvPr>
          <p:cNvSpPr/>
          <p:nvPr/>
        </p:nvSpPr>
        <p:spPr>
          <a:xfrm>
            <a:off x="8358682" y="3166586"/>
            <a:ext cx="958550" cy="325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937A28F-33DC-EBAA-EF48-222089E032FB}"/>
              </a:ext>
            </a:extLst>
          </p:cNvPr>
          <p:cNvSpPr txBox="1"/>
          <p:nvPr/>
        </p:nvSpPr>
        <p:spPr>
          <a:xfrm>
            <a:off x="9317232" y="3122374"/>
            <a:ext cx="2976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、实时查询沙河校区车位状态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AE158D6-52CD-D049-6787-642F15B06F84}"/>
              </a:ext>
            </a:extLst>
          </p:cNvPr>
          <p:cNvSpPr/>
          <p:nvPr/>
        </p:nvSpPr>
        <p:spPr>
          <a:xfrm>
            <a:off x="1812925" y="4055359"/>
            <a:ext cx="6506069" cy="31344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68276E6F-3897-6180-3D98-6723BD2268F2}"/>
              </a:ext>
            </a:extLst>
          </p:cNvPr>
          <p:cNvSpPr/>
          <p:nvPr/>
        </p:nvSpPr>
        <p:spPr>
          <a:xfrm>
            <a:off x="8318994" y="4058038"/>
            <a:ext cx="958550" cy="3251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8D6E968-3578-D590-83F2-61C8932D5081}"/>
              </a:ext>
            </a:extLst>
          </p:cNvPr>
          <p:cNvSpPr txBox="1"/>
          <p:nvPr/>
        </p:nvSpPr>
        <p:spPr>
          <a:xfrm>
            <a:off x="9317232" y="4055359"/>
            <a:ext cx="2976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、实时查询科研楼等停车场车位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空闲   、占位   、预定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状态</a:t>
            </a:r>
            <a:endParaRPr lang="zh-CN" altLang="en-US" dirty="0"/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ED995ABC-34BB-A4B2-1A19-3D654C38BCEB}"/>
              </a:ext>
            </a:extLst>
          </p:cNvPr>
          <p:cNvSpPr/>
          <p:nvPr/>
        </p:nvSpPr>
        <p:spPr>
          <a:xfrm>
            <a:off x="10553528" y="4415036"/>
            <a:ext cx="203200" cy="207248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7CD727EF-95C9-33A5-4B0F-37AB655060F9}"/>
              </a:ext>
            </a:extLst>
          </p:cNvPr>
          <p:cNvSpPr/>
          <p:nvPr/>
        </p:nvSpPr>
        <p:spPr>
          <a:xfrm>
            <a:off x="11439695" y="4413400"/>
            <a:ext cx="203200" cy="20724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D239B29C-E1EE-5B31-5F0D-D57CB028A84B}"/>
              </a:ext>
            </a:extLst>
          </p:cNvPr>
          <p:cNvSpPr/>
          <p:nvPr/>
        </p:nvSpPr>
        <p:spPr>
          <a:xfrm>
            <a:off x="9643454" y="4693166"/>
            <a:ext cx="203200" cy="207248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B19B00B-976E-B3FC-27C7-B1FD9744495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1990" b="24129"/>
          <a:stretch>
            <a:fillRect/>
          </a:stretch>
        </p:blipFill>
        <p:spPr>
          <a:xfrm>
            <a:off x="9169571" y="5099190"/>
            <a:ext cx="3022429" cy="112013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89F63CE1-A9E4-2118-0AEE-181C6FEB1C17}"/>
              </a:ext>
            </a:extLst>
          </p:cNvPr>
          <p:cNvSpPr/>
          <p:nvPr/>
        </p:nvSpPr>
        <p:spPr>
          <a:xfrm>
            <a:off x="9210040" y="5713644"/>
            <a:ext cx="2331255" cy="2374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5907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1DA8-396D-97B2-55A6-6C57171A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8790271-EEFD-9A77-EBD8-1E834B022398}"/>
              </a:ext>
            </a:extLst>
          </p:cNvPr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12294" name="文本框 6">
            <a:extLst>
              <a:ext uri="{FF2B5EF4-FFF2-40B4-BE49-F238E27FC236}">
                <a16:creationId xmlns:a16="http://schemas.microsoft.com/office/drawing/2014/main" id="{613F86ED-B0B0-C7EC-815D-6D6EC391418E}"/>
              </a:ext>
            </a:extLst>
          </p:cNvPr>
          <p:cNvSpPr txBox="1"/>
          <p:nvPr/>
        </p:nvSpPr>
        <p:spPr>
          <a:xfrm>
            <a:off x="358775" y="855663"/>
            <a:ext cx="1108075" cy="6461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2295" name="组合 4">
            <a:extLst>
              <a:ext uri="{FF2B5EF4-FFF2-40B4-BE49-F238E27FC236}">
                <a16:creationId xmlns:a16="http://schemas.microsoft.com/office/drawing/2014/main" id="{DC10CF78-9B14-71C6-6962-05876F22DBDF}"/>
              </a:ext>
            </a:extLst>
          </p:cNvPr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414F8AB-342F-F0C8-E734-91023AB32720}"/>
                </a:ext>
              </a:extLst>
            </p:cNvPr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992A847-941F-47C7-4113-02B489D953FB}"/>
                </a:ext>
              </a:extLst>
            </p:cNvPr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5" name="文本框 32">
            <a:extLst>
              <a:ext uri="{FF2B5EF4-FFF2-40B4-BE49-F238E27FC236}">
                <a16:creationId xmlns:a16="http://schemas.microsoft.com/office/drawing/2014/main" id="{63D88F15-A101-0645-6870-68ED4437AB8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63750" y="93663"/>
            <a:ext cx="369524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车位位置、费用查询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72FAA77-879C-CF2D-47A9-118FF9E37977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 flipV="1">
            <a:off x="2063750" y="581660"/>
            <a:ext cx="3846195" cy="254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A65662A-C777-2AC8-8E0F-8A8916EF1F6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688" y="1843088"/>
            <a:ext cx="1773237" cy="275274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2400" b="1" i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Tx/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247F85-AA92-536D-2D16-9AC458DB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7480"/>
          <a:stretch>
            <a:fillRect/>
          </a:stretch>
        </p:blipFill>
        <p:spPr>
          <a:xfrm>
            <a:off x="2504912" y="705507"/>
            <a:ext cx="2396032" cy="1133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A1B08F-DD1F-94BA-73C1-365A029385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555"/>
          <a:stretch>
            <a:fillRect/>
          </a:stretch>
        </p:blipFill>
        <p:spPr>
          <a:xfrm>
            <a:off x="4900944" y="688754"/>
            <a:ext cx="1324115" cy="1133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539C3A-956E-15E5-40A9-CB7B9BB8DD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560"/>
          <a:stretch>
            <a:fillRect/>
          </a:stretch>
        </p:blipFill>
        <p:spPr>
          <a:xfrm>
            <a:off x="2812583" y="1900294"/>
            <a:ext cx="2985312" cy="22497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433441A-E4EC-7B20-9640-7083FC014F18}"/>
              </a:ext>
            </a:extLst>
          </p:cNvPr>
          <p:cNvSpPr/>
          <p:nvPr/>
        </p:nvSpPr>
        <p:spPr>
          <a:xfrm>
            <a:off x="2812583" y="3025181"/>
            <a:ext cx="2519680" cy="100481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2CBDC9-E760-DD6D-6EDA-E5DF7F4398FA}"/>
              </a:ext>
            </a:extLst>
          </p:cNvPr>
          <p:cNvSpPr txBox="1"/>
          <p:nvPr/>
        </p:nvSpPr>
        <p:spPr>
          <a:xfrm>
            <a:off x="7740721" y="1150858"/>
            <a:ext cx="340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、输入车牌，查询位置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FE24A-D27F-231C-ED0C-3D85F8531C59}"/>
              </a:ext>
            </a:extLst>
          </p:cNvPr>
          <p:cNvSpPr txBox="1"/>
          <p:nvPr/>
        </p:nvSpPr>
        <p:spPr>
          <a:xfrm>
            <a:off x="7686887" y="3244334"/>
            <a:ext cx="362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、停车时间查询，预计费用查询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C7086E7-B765-05F6-8D9F-73BA91D53E2B}"/>
              </a:ext>
            </a:extLst>
          </p:cNvPr>
          <p:cNvCxnSpPr>
            <a:cxnSpLocks/>
          </p:cNvCxnSpPr>
          <p:nvPr/>
        </p:nvCxnSpPr>
        <p:spPr>
          <a:xfrm>
            <a:off x="5563001" y="3457203"/>
            <a:ext cx="175260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reflection blurRad="12700" stA="45000" endPos="65000" dist="508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F3922743-628A-65CC-34B0-14A60743E09F}"/>
              </a:ext>
            </a:extLst>
          </p:cNvPr>
          <p:cNvSpPr txBox="1"/>
          <p:nvPr/>
        </p:nvSpPr>
        <p:spPr>
          <a:xfrm>
            <a:off x="7686887" y="4901882"/>
            <a:ext cx="3765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、点击区域按钮，查看车位位置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D13D36F-5EA9-6D2B-9951-9F8D128C044A}"/>
              </a:ext>
            </a:extLst>
          </p:cNvPr>
          <p:cNvCxnSpPr>
            <a:cxnSpLocks/>
          </p:cNvCxnSpPr>
          <p:nvPr/>
        </p:nvCxnSpPr>
        <p:spPr>
          <a:xfrm>
            <a:off x="6225059" y="1276627"/>
            <a:ext cx="141591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reflection blurRad="12700" stA="45000" endPos="65000" dist="508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图片 50">
            <a:extLst>
              <a:ext uri="{FF2B5EF4-FFF2-40B4-BE49-F238E27FC236}">
                <a16:creationId xmlns:a16="http://schemas.microsoft.com/office/drawing/2014/main" id="{77F7A078-16FF-F0CA-FFEF-BE8F9E7D6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320" y="4228134"/>
            <a:ext cx="2763310" cy="2499476"/>
          </a:xfrm>
          <a:prstGeom prst="rect">
            <a:avLst/>
          </a:prstGeom>
        </p:spPr>
      </p:pic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10E5BE32-5A50-CF07-E379-EC1874525414}"/>
              </a:ext>
            </a:extLst>
          </p:cNvPr>
          <p:cNvSpPr/>
          <p:nvPr/>
        </p:nvSpPr>
        <p:spPr>
          <a:xfrm>
            <a:off x="3562420" y="4819849"/>
            <a:ext cx="271780" cy="2666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8B4D8BB-74E3-86C4-63FC-86F6B78BE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739" y="4333619"/>
            <a:ext cx="2829982" cy="2288506"/>
          </a:xfrm>
          <a:prstGeom prst="rect">
            <a:avLst/>
          </a:prstGeom>
        </p:spPr>
      </p:pic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7521300-A96C-3BC6-92BA-9820A6AE109D}"/>
              </a:ext>
            </a:extLst>
          </p:cNvPr>
          <p:cNvCxnSpPr>
            <a:cxnSpLocks/>
          </p:cNvCxnSpPr>
          <p:nvPr/>
        </p:nvCxnSpPr>
        <p:spPr>
          <a:xfrm>
            <a:off x="4018705" y="4894953"/>
            <a:ext cx="189124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  <a:effectLst>
            <a:reflection blurRad="12700" stA="45000" endPos="65000" dist="508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181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0"/>
            <a:ext cx="1812925" cy="6858000"/>
          </a:xfrm>
          <a:prstGeom prst="rect">
            <a:avLst/>
          </a:prstGeom>
          <a:solidFill>
            <a:srgbClr val="004F8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strike="noStrike" noProof="1"/>
          </a:p>
        </p:txBody>
      </p:sp>
      <p:sp>
        <p:nvSpPr>
          <p:cNvPr id="67588" name="文本框 9"/>
          <p:cNvSpPr txBox="1"/>
          <p:nvPr/>
        </p:nvSpPr>
        <p:spPr>
          <a:xfrm>
            <a:off x="358775" y="855663"/>
            <a:ext cx="1096963" cy="6445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3600" b="1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67589" name="组合 10"/>
          <p:cNvGrpSpPr/>
          <p:nvPr/>
        </p:nvGrpSpPr>
        <p:grpSpPr>
          <a:xfrm>
            <a:off x="0" y="835025"/>
            <a:ext cx="1814513" cy="779463"/>
            <a:chOff x="0" y="835437"/>
            <a:chExt cx="1814855" cy="77927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540" y="835437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1614713"/>
              <a:ext cx="1813315" cy="0"/>
            </a:xfrm>
            <a:prstGeom prst="line">
              <a:avLst/>
            </a:prstGeom>
            <a:ln w="254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32"/>
          <p:cNvSpPr txBox="1"/>
          <p:nvPr/>
        </p:nvSpPr>
        <p:spPr>
          <a:xfrm>
            <a:off x="2063750" y="93663"/>
            <a:ext cx="7427033" cy="83099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具体分工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算法层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展示层</a:t>
            </a:r>
          </a:p>
          <a:p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750" y="584200"/>
            <a:ext cx="3451586" cy="0"/>
          </a:xfrm>
          <a:prstGeom prst="line">
            <a:avLst/>
          </a:prstGeom>
          <a:ln w="57150">
            <a:solidFill>
              <a:srgbClr val="3946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/>
          <p:nvPr/>
        </p:nvGraphicFramePr>
        <p:xfrm>
          <a:off x="1906270" y="855980"/>
          <a:ext cx="10511790" cy="5676900"/>
        </p:xfrm>
        <a:graphic>
          <a:graphicData uri="http://schemas.openxmlformats.org/drawingml/2006/table">
            <a:tbl>
              <a:tblPr/>
              <a:tblGrid>
                <a:gridCol w="151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0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6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主要职责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具体任务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技术重点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预期产出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李姝杨（总体负责人）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项目统筹与系统架构设计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总体方案设计、技术路线规划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机动参与每个板块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创建各板块接口与小程序设计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整合成果最终汇报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系统架构设计、</a:t>
                      </a:r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API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设计</a:t>
                      </a:r>
                      <a:endParaRPr lang="zh-CN" altLang="en-US" sz="1600" b="1">
                        <a:solidFill>
                          <a:srgbClr val="004F8A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项目总体设计汇报</a:t>
                      </a:r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、系统流程图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刘嘉杰（数据工程与接口）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数据收集与处理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整理停车场静态数据结构与字段定义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模拟实时空位数据上传（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脚本或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SQL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建立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或数据库数据交互接口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数据建模、数据库管理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parking_info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parking_records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等表结构与数据集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武明亮（算法与数据分析）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功能一：空车位推荐模型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负责空位推荐算法的设计与实现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使用高德地图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计算距离与行驶时间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设计多因子加权评分模型并实现排序推荐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路径规划</a:t>
                      </a:r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API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调用、算法实现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推荐算法模块、排序结果样例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燕柯宇（算法与识别）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功能二：车牌识别与查询匹配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负责车牌识别模块实现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构建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parking_records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表，设计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SQL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查询逻辑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完成车牌号与停车位的实时匹配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OCR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识别、</a:t>
                      </a:r>
                      <a:r>
                        <a:rPr lang="en-US" altLang="zh-CN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SQL</a:t>
                      </a:r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查询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车牌识别与反向寻车功能模块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赵宇阳（系统集成与展示）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系统联调与结果可视化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fontAlgn="auto">
                        <a:lnSpc>
                          <a:spcPct val="150000"/>
                        </a:lnSpc>
                      </a:pP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负责整合推荐与寻车模块，统一输入输出接口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使用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Flask/Streamlit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构建演示原型界面</a:t>
                      </a:r>
                      <a:r>
                        <a:rPr lang="en-US" altLang="zh-CN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 </a:t>
                      </a:r>
                      <a:r>
                        <a:rPr lang="zh-CN" altLang="en-US" sz="14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进行多场景测试与结果可视化展示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前端展示、系统集成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rgbClr val="004F8A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可交互系统原型、功能演示视频或截图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65B07C1-9BF3-2704-4E3C-75D7176CDA5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688" y="1843088"/>
            <a:ext cx="1773237" cy="26739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总体设计</a:t>
            </a:r>
            <a:endParaRPr lang="zh-CN" sz="1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zh-CN" altLang="en-US" sz="12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1200" b="1" dirty="0">
                <a:solidFill>
                  <a:srgbClr val="D6DC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en-US" altLang="zh-CN" sz="1200" b="1" dirty="0">
              <a:solidFill>
                <a:srgbClr val="D6DCE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zh-CN" altLang="en-US" sz="24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分工安排</a:t>
            </a:r>
          </a:p>
        </p:txBody>
      </p:sp>
    </p:spTree>
  </p:cSld>
  <p:clrMapOvr>
    <a:masterClrMapping/>
  </p:clrMapOvr>
  <p:transition spd="med" advTm="1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767df27a3144345ba339c82152959ad3dd7d5b"/>
  <p:tag name="COMMONDATA" val="eyJoZGlkIjoiZGE4YjVkYTA0N2RiZmZiOTcwZTE4NTEwNmU1NzY0Yz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35,&quot;left&quot;:445.9,&quot;top&quot;:207.6,&quot;width&quot;:423.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35,&quot;left&quot;:445.9,&quot;top&quot;:207.6,&quot;width&quot;:423.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35,&quot;left&quot;:445.9,&quot;top&quot;:207.6,&quot;width&quot;:423.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5.35,&quot;left&quot;:445.9,&quot;top&quot;:207.6,&quot;width&quot;:423.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903</Words>
  <Application>Microsoft Office PowerPoint</Application>
  <PresentationFormat>宽屏</PresentationFormat>
  <Paragraphs>164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Calibri</vt:lpstr>
      <vt:lpstr>Arial</vt:lpstr>
      <vt:lpstr>Cambria Math</vt:lpstr>
      <vt:lpstr>微软雅黑</vt:lpstr>
      <vt:lpstr>Calibri Light</vt:lpstr>
      <vt:lpstr>楷体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宇阳 赵</cp:lastModifiedBy>
  <cp:revision>1237</cp:revision>
  <dcterms:created xsi:type="dcterms:W3CDTF">2015-03-25T15:45:00Z</dcterms:created>
  <dcterms:modified xsi:type="dcterms:W3CDTF">2025-11-02T14:11:50Z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39EDCDCE69F3432E92AC7FE6BA8C7707_13</vt:lpwstr>
  </property>
</Properties>
</file>